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Lst>
  <p:notesMasterIdLst>
    <p:notesMasterId r:id="rId12"/>
  </p:notesMasterIdLst>
  <p:sldIdLst>
    <p:sldId id="256" r:id="rId2"/>
    <p:sldId id="314" r:id="rId3"/>
    <p:sldId id="309" r:id="rId4"/>
    <p:sldId id="257" r:id="rId5"/>
    <p:sldId id="310" r:id="rId6"/>
    <p:sldId id="259" r:id="rId7"/>
    <p:sldId id="311" r:id="rId8"/>
    <p:sldId id="312" r:id="rId9"/>
    <p:sldId id="262" r:id="rId10"/>
    <p:sldId id="313" r:id="rId11"/>
  </p:sldIdLst>
  <p:sldSz cx="9144000" cy="5143500" type="screen16x9"/>
  <p:notesSz cx="6858000" cy="9144000"/>
  <p:embeddedFontLst>
    <p:embeddedFont>
      <p:font typeface="Barlow" panose="00000500000000000000" pitchFamily="2" charset="0"/>
      <p:regular r:id="rId13"/>
      <p:bold r:id="rId14"/>
      <p:italic r:id="rId15"/>
      <p:boldItalic r:id="rId16"/>
    </p:embeddedFont>
    <p:embeddedFont>
      <p:font typeface="Karla" pitchFamily="2" charset="0"/>
      <p:regular r:id="rId17"/>
      <p:bold r:id="rId18"/>
    </p:embeddedFont>
    <p:embeddedFont>
      <p:font typeface="Red Hat Display" panose="020B0604020202020204"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F799E80-36F0-468F-9222-E23513023913}">
  <a:tblStyle styleId="{EF799E80-36F0-468F-9222-E2351302391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18" autoAdjust="0"/>
    <p:restoredTop sz="94660"/>
  </p:normalViewPr>
  <p:slideViewPr>
    <p:cSldViewPr snapToGrid="0">
      <p:cViewPr varScale="1">
        <p:scale>
          <a:sx n="137" d="100"/>
          <a:sy n="137" d="100"/>
        </p:scale>
        <p:origin x="90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fb8d6ea64_0_5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fb8d6ea64_0_5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8fb8d6ea64_0_6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8fb8d6ea64_0_6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8fb8d6ea64_0_7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8fb8d6ea64_0_7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0" y="0"/>
            <a:ext cx="9144000" cy="5143500"/>
          </a:xfrm>
          <a:prstGeom prst="rect">
            <a:avLst/>
          </a:prstGeom>
          <a:noFill/>
          <a:ln>
            <a:noFill/>
          </a:ln>
        </p:spPr>
      </p:pic>
      <p:sp>
        <p:nvSpPr>
          <p:cNvPr id="10" name="Google Shape;10;p2"/>
          <p:cNvSpPr txBox="1">
            <a:spLocks noGrp="1"/>
          </p:cNvSpPr>
          <p:nvPr>
            <p:ph type="subTitle" idx="1"/>
          </p:nvPr>
        </p:nvSpPr>
        <p:spPr>
          <a:xfrm>
            <a:off x="2249400" y="3417925"/>
            <a:ext cx="4645200" cy="438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600"/>
              <a:buNone/>
              <a:defRPr sz="16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1" name="Google Shape;11;p2"/>
          <p:cNvSpPr txBox="1">
            <a:spLocks noGrp="1"/>
          </p:cNvSpPr>
          <p:nvPr>
            <p:ph type="ctrTitle"/>
          </p:nvPr>
        </p:nvSpPr>
        <p:spPr>
          <a:xfrm>
            <a:off x="1728150" y="828800"/>
            <a:ext cx="5687700" cy="2167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7200"/>
              <a:buNone/>
              <a:defRPr sz="7200">
                <a:solidFill>
                  <a:schemeClr val="lt1"/>
                </a:solidFill>
              </a:defRPr>
            </a:lvl1pPr>
            <a:lvl2pPr lvl="1" algn="ctr" rtl="0">
              <a:spcBef>
                <a:spcPts val="0"/>
              </a:spcBef>
              <a:spcAft>
                <a:spcPts val="0"/>
              </a:spcAft>
              <a:buClr>
                <a:schemeClr val="lt1"/>
              </a:buClr>
              <a:buSzPts val="7200"/>
              <a:buNone/>
              <a:defRPr sz="7200">
                <a:solidFill>
                  <a:schemeClr val="lt1"/>
                </a:solidFill>
              </a:defRPr>
            </a:lvl2pPr>
            <a:lvl3pPr lvl="2" algn="ctr" rtl="0">
              <a:spcBef>
                <a:spcPts val="0"/>
              </a:spcBef>
              <a:spcAft>
                <a:spcPts val="0"/>
              </a:spcAft>
              <a:buClr>
                <a:schemeClr val="lt1"/>
              </a:buClr>
              <a:buSzPts val="7200"/>
              <a:buNone/>
              <a:defRPr sz="7200">
                <a:solidFill>
                  <a:schemeClr val="lt1"/>
                </a:solidFill>
              </a:defRPr>
            </a:lvl3pPr>
            <a:lvl4pPr lvl="3" algn="ctr" rtl="0">
              <a:spcBef>
                <a:spcPts val="0"/>
              </a:spcBef>
              <a:spcAft>
                <a:spcPts val="0"/>
              </a:spcAft>
              <a:buClr>
                <a:schemeClr val="lt1"/>
              </a:buClr>
              <a:buSzPts val="7200"/>
              <a:buNone/>
              <a:defRPr sz="7200">
                <a:solidFill>
                  <a:schemeClr val="lt1"/>
                </a:solidFill>
              </a:defRPr>
            </a:lvl4pPr>
            <a:lvl5pPr lvl="4" algn="ctr" rtl="0">
              <a:spcBef>
                <a:spcPts val="0"/>
              </a:spcBef>
              <a:spcAft>
                <a:spcPts val="0"/>
              </a:spcAft>
              <a:buClr>
                <a:schemeClr val="lt1"/>
              </a:buClr>
              <a:buSzPts val="7200"/>
              <a:buNone/>
              <a:defRPr sz="7200">
                <a:solidFill>
                  <a:schemeClr val="lt1"/>
                </a:solidFill>
              </a:defRPr>
            </a:lvl5pPr>
            <a:lvl6pPr lvl="5" algn="ctr" rtl="0">
              <a:spcBef>
                <a:spcPts val="0"/>
              </a:spcBef>
              <a:spcAft>
                <a:spcPts val="0"/>
              </a:spcAft>
              <a:buClr>
                <a:schemeClr val="lt1"/>
              </a:buClr>
              <a:buSzPts val="7200"/>
              <a:buNone/>
              <a:defRPr sz="7200">
                <a:solidFill>
                  <a:schemeClr val="lt1"/>
                </a:solidFill>
              </a:defRPr>
            </a:lvl6pPr>
            <a:lvl7pPr lvl="6" algn="ctr" rtl="0">
              <a:spcBef>
                <a:spcPts val="0"/>
              </a:spcBef>
              <a:spcAft>
                <a:spcPts val="0"/>
              </a:spcAft>
              <a:buClr>
                <a:schemeClr val="lt1"/>
              </a:buClr>
              <a:buSzPts val="7200"/>
              <a:buNone/>
              <a:defRPr sz="7200">
                <a:solidFill>
                  <a:schemeClr val="lt1"/>
                </a:solidFill>
              </a:defRPr>
            </a:lvl7pPr>
            <a:lvl8pPr lvl="7" algn="ctr" rtl="0">
              <a:spcBef>
                <a:spcPts val="0"/>
              </a:spcBef>
              <a:spcAft>
                <a:spcPts val="0"/>
              </a:spcAft>
              <a:buClr>
                <a:schemeClr val="lt1"/>
              </a:buClr>
              <a:buSzPts val="7200"/>
              <a:buNone/>
              <a:defRPr sz="7200">
                <a:solidFill>
                  <a:schemeClr val="lt1"/>
                </a:solidFill>
              </a:defRPr>
            </a:lvl8pPr>
            <a:lvl9pPr lvl="8" algn="ctr" rtl="0">
              <a:spcBef>
                <a:spcPts val="0"/>
              </a:spcBef>
              <a:spcAft>
                <a:spcPts val="0"/>
              </a:spcAft>
              <a:buClr>
                <a:schemeClr val="lt1"/>
              </a:buClr>
              <a:buSzPts val="7200"/>
              <a:buNone/>
              <a:defRPr sz="72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pic>
        <p:nvPicPr>
          <p:cNvPr id="18" name="Google Shape;18;p4"/>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9" name="Google Shape;19;p4"/>
          <p:cNvSpPr txBox="1">
            <a:spLocks noGrp="1"/>
          </p:cNvSpPr>
          <p:nvPr>
            <p:ph type="title"/>
          </p:nvPr>
        </p:nvSpPr>
        <p:spPr>
          <a:xfrm>
            <a:off x="713100" y="445025"/>
            <a:ext cx="3028200" cy="905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800"/>
              <a:buNone/>
              <a:defRPr b="1">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20" name="Google Shape;20;p4"/>
          <p:cNvSpPr txBox="1">
            <a:spLocks noGrp="1"/>
          </p:cNvSpPr>
          <p:nvPr>
            <p:ph type="body" idx="1"/>
          </p:nvPr>
        </p:nvSpPr>
        <p:spPr>
          <a:xfrm>
            <a:off x="1275600" y="2445841"/>
            <a:ext cx="6592800" cy="21945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lt1"/>
              </a:buClr>
              <a:buSzPts val="1400"/>
              <a:buFont typeface="Karla"/>
              <a:buChar char="●"/>
              <a:defRPr/>
            </a:lvl1pPr>
            <a:lvl2pPr marL="914400" lvl="1" indent="-317500" rtl="0">
              <a:spcBef>
                <a:spcPts val="1600"/>
              </a:spcBef>
              <a:spcAft>
                <a:spcPts val="0"/>
              </a:spcAft>
              <a:buClr>
                <a:schemeClr val="lt1"/>
              </a:buClr>
              <a:buSzPts val="1400"/>
              <a:buFont typeface="Karla"/>
              <a:buChar char="○"/>
              <a:defRPr/>
            </a:lvl2pPr>
            <a:lvl3pPr marL="1371600" lvl="2" indent="-317500" rtl="0">
              <a:spcBef>
                <a:spcPts val="0"/>
              </a:spcBef>
              <a:spcAft>
                <a:spcPts val="0"/>
              </a:spcAft>
              <a:buClr>
                <a:schemeClr val="lt1"/>
              </a:buClr>
              <a:buSzPts val="1400"/>
              <a:buFont typeface="Karla"/>
              <a:buChar char="■"/>
              <a:defRPr/>
            </a:lvl3pPr>
            <a:lvl4pPr marL="1828800" lvl="3" indent="-317500" rtl="0">
              <a:spcBef>
                <a:spcPts val="0"/>
              </a:spcBef>
              <a:spcAft>
                <a:spcPts val="0"/>
              </a:spcAft>
              <a:buClr>
                <a:schemeClr val="lt1"/>
              </a:buClr>
              <a:buSzPts val="1400"/>
              <a:buFont typeface="Karla"/>
              <a:buChar char="●"/>
              <a:defRPr/>
            </a:lvl4pPr>
            <a:lvl5pPr marL="2286000" lvl="4" indent="-317500" rtl="0">
              <a:spcBef>
                <a:spcPts val="0"/>
              </a:spcBef>
              <a:spcAft>
                <a:spcPts val="0"/>
              </a:spcAft>
              <a:buClr>
                <a:schemeClr val="lt1"/>
              </a:buClr>
              <a:buSzPts val="1400"/>
              <a:buFont typeface="Karla"/>
              <a:buChar char="○"/>
              <a:defRPr/>
            </a:lvl5pPr>
            <a:lvl6pPr marL="2743200" lvl="5" indent="-317500" rtl="0">
              <a:spcBef>
                <a:spcPts val="0"/>
              </a:spcBef>
              <a:spcAft>
                <a:spcPts val="0"/>
              </a:spcAft>
              <a:buClr>
                <a:schemeClr val="lt1"/>
              </a:buClr>
              <a:buSzPts val="1400"/>
              <a:buFont typeface="Karla"/>
              <a:buChar char="■"/>
              <a:defRPr/>
            </a:lvl6pPr>
            <a:lvl7pPr marL="3200400" lvl="6" indent="-317500" rtl="0">
              <a:spcBef>
                <a:spcPts val="0"/>
              </a:spcBef>
              <a:spcAft>
                <a:spcPts val="0"/>
              </a:spcAft>
              <a:buClr>
                <a:schemeClr val="lt1"/>
              </a:buClr>
              <a:buSzPts val="1400"/>
              <a:buFont typeface="Karla"/>
              <a:buChar char="●"/>
              <a:defRPr/>
            </a:lvl7pPr>
            <a:lvl8pPr marL="3657600" lvl="7" indent="-317500" rtl="0">
              <a:spcBef>
                <a:spcPts val="0"/>
              </a:spcBef>
              <a:spcAft>
                <a:spcPts val="0"/>
              </a:spcAft>
              <a:buClr>
                <a:schemeClr val="lt1"/>
              </a:buClr>
              <a:buSzPts val="1400"/>
              <a:buFont typeface="Karla"/>
              <a:buChar char="○"/>
              <a:defRPr/>
            </a:lvl8pPr>
            <a:lvl9pPr marL="4114800" lvl="8" indent="-317500" rtl="0">
              <a:spcBef>
                <a:spcPts val="0"/>
              </a:spcBef>
              <a:spcAft>
                <a:spcPts val="0"/>
              </a:spcAft>
              <a:buClr>
                <a:schemeClr val="lt1"/>
              </a:buClr>
              <a:buSzPts val="1400"/>
              <a:buFont typeface="Karla"/>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pic>
        <p:nvPicPr>
          <p:cNvPr id="31" name="Google Shape;31;p6"/>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32" name="Google Shape;32;p6"/>
          <p:cNvSpPr txBox="1">
            <a:spLocks noGrp="1"/>
          </p:cNvSpPr>
          <p:nvPr>
            <p:ph type="title"/>
          </p:nvPr>
        </p:nvSpPr>
        <p:spPr>
          <a:xfrm>
            <a:off x="720300" y="628525"/>
            <a:ext cx="77034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pic>
        <p:nvPicPr>
          <p:cNvPr id="38" name="Google Shape;38;p8"/>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39" name="Google Shape;39;p8"/>
          <p:cNvSpPr txBox="1">
            <a:spLocks noGrp="1"/>
          </p:cNvSpPr>
          <p:nvPr>
            <p:ph type="title"/>
          </p:nvPr>
        </p:nvSpPr>
        <p:spPr>
          <a:xfrm>
            <a:off x="1245900" y="1621350"/>
            <a:ext cx="2623200" cy="8505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None/>
              <a:defRPr sz="6000" b="1"/>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endParaRPr/>
          </a:p>
        </p:txBody>
      </p:sp>
      <p:sp>
        <p:nvSpPr>
          <p:cNvPr id="40" name="Google Shape;40;p8"/>
          <p:cNvSpPr txBox="1">
            <a:spLocks noGrp="1"/>
          </p:cNvSpPr>
          <p:nvPr>
            <p:ph type="subTitle" idx="1"/>
          </p:nvPr>
        </p:nvSpPr>
        <p:spPr>
          <a:xfrm>
            <a:off x="1245900" y="2342550"/>
            <a:ext cx="2623200" cy="1179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Quote">
  <p:cSld name="CUSTOM_1_1">
    <p:spTree>
      <p:nvGrpSpPr>
        <p:cNvPr id="1" name="Shape 67"/>
        <p:cNvGrpSpPr/>
        <p:nvPr/>
      </p:nvGrpSpPr>
      <p:grpSpPr>
        <a:xfrm>
          <a:off x="0" y="0"/>
          <a:ext cx="0" cy="0"/>
          <a:chOff x="0" y="0"/>
          <a:chExt cx="0" cy="0"/>
        </a:xfrm>
      </p:grpSpPr>
      <p:pic>
        <p:nvPicPr>
          <p:cNvPr id="68" name="Google Shape;68;p14"/>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69" name="Google Shape;69;p14"/>
          <p:cNvSpPr txBox="1">
            <a:spLocks noGrp="1"/>
          </p:cNvSpPr>
          <p:nvPr>
            <p:ph type="title"/>
          </p:nvPr>
        </p:nvSpPr>
        <p:spPr>
          <a:xfrm>
            <a:off x="3233300" y="3174900"/>
            <a:ext cx="2679300" cy="420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000" b="1"/>
            </a:lvl1pPr>
            <a:lvl2pPr lvl="1" algn="ctr" rtl="0">
              <a:spcBef>
                <a:spcPts val="0"/>
              </a:spcBef>
              <a:spcAft>
                <a:spcPts val="0"/>
              </a:spcAft>
              <a:buNone/>
              <a:defRPr sz="2000" b="1"/>
            </a:lvl2pPr>
            <a:lvl3pPr lvl="2" algn="ctr" rtl="0">
              <a:spcBef>
                <a:spcPts val="0"/>
              </a:spcBef>
              <a:spcAft>
                <a:spcPts val="0"/>
              </a:spcAft>
              <a:buNone/>
              <a:defRPr sz="2000" b="1"/>
            </a:lvl3pPr>
            <a:lvl4pPr lvl="3" algn="ctr" rtl="0">
              <a:spcBef>
                <a:spcPts val="0"/>
              </a:spcBef>
              <a:spcAft>
                <a:spcPts val="0"/>
              </a:spcAft>
              <a:buNone/>
              <a:defRPr sz="2000" b="1"/>
            </a:lvl4pPr>
            <a:lvl5pPr lvl="4" algn="ctr" rtl="0">
              <a:spcBef>
                <a:spcPts val="0"/>
              </a:spcBef>
              <a:spcAft>
                <a:spcPts val="0"/>
              </a:spcAft>
              <a:buNone/>
              <a:defRPr sz="2000" b="1"/>
            </a:lvl5pPr>
            <a:lvl6pPr lvl="5" algn="ctr" rtl="0">
              <a:spcBef>
                <a:spcPts val="0"/>
              </a:spcBef>
              <a:spcAft>
                <a:spcPts val="0"/>
              </a:spcAft>
              <a:buNone/>
              <a:defRPr sz="2000" b="1"/>
            </a:lvl6pPr>
            <a:lvl7pPr lvl="6" algn="ctr" rtl="0">
              <a:spcBef>
                <a:spcPts val="0"/>
              </a:spcBef>
              <a:spcAft>
                <a:spcPts val="0"/>
              </a:spcAft>
              <a:buNone/>
              <a:defRPr sz="2000" b="1"/>
            </a:lvl7pPr>
            <a:lvl8pPr lvl="7" algn="ctr" rtl="0">
              <a:spcBef>
                <a:spcPts val="0"/>
              </a:spcBef>
              <a:spcAft>
                <a:spcPts val="0"/>
              </a:spcAft>
              <a:buNone/>
              <a:defRPr sz="2000" b="1"/>
            </a:lvl8pPr>
            <a:lvl9pPr lvl="8" algn="ctr" rtl="0">
              <a:spcBef>
                <a:spcPts val="0"/>
              </a:spcBef>
              <a:spcAft>
                <a:spcPts val="0"/>
              </a:spcAft>
              <a:buNone/>
              <a:defRPr sz="2000" b="1"/>
            </a:lvl9pPr>
          </a:lstStyle>
          <a:p>
            <a:endParaRPr/>
          </a:p>
        </p:txBody>
      </p:sp>
      <p:sp>
        <p:nvSpPr>
          <p:cNvPr id="70" name="Google Shape;70;p14"/>
          <p:cNvSpPr txBox="1">
            <a:spLocks noGrp="1"/>
          </p:cNvSpPr>
          <p:nvPr>
            <p:ph type="subTitle" idx="1"/>
          </p:nvPr>
        </p:nvSpPr>
        <p:spPr>
          <a:xfrm>
            <a:off x="1570325" y="1547975"/>
            <a:ext cx="6007500" cy="1518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800"/>
            </a:lvl1pPr>
            <a:lvl2pPr lvl="1" algn="ctr" rtl="0">
              <a:spcBef>
                <a:spcPts val="0"/>
              </a:spcBef>
              <a:spcAft>
                <a:spcPts val="0"/>
              </a:spcAft>
              <a:buNone/>
              <a:defRPr sz="2800" b="1"/>
            </a:lvl2pPr>
            <a:lvl3pPr lvl="2" algn="ctr" rtl="0">
              <a:spcBef>
                <a:spcPts val="0"/>
              </a:spcBef>
              <a:spcAft>
                <a:spcPts val="0"/>
              </a:spcAft>
              <a:buNone/>
              <a:defRPr sz="2800" b="1"/>
            </a:lvl3pPr>
            <a:lvl4pPr lvl="3" algn="ctr" rtl="0">
              <a:spcBef>
                <a:spcPts val="0"/>
              </a:spcBef>
              <a:spcAft>
                <a:spcPts val="0"/>
              </a:spcAft>
              <a:buNone/>
              <a:defRPr sz="2800" b="1"/>
            </a:lvl4pPr>
            <a:lvl5pPr lvl="4" algn="ctr" rtl="0">
              <a:spcBef>
                <a:spcPts val="0"/>
              </a:spcBef>
              <a:spcAft>
                <a:spcPts val="0"/>
              </a:spcAft>
              <a:buNone/>
              <a:defRPr sz="2800" b="1"/>
            </a:lvl5pPr>
            <a:lvl6pPr lvl="5" algn="ctr" rtl="0">
              <a:spcBef>
                <a:spcPts val="0"/>
              </a:spcBef>
              <a:spcAft>
                <a:spcPts val="0"/>
              </a:spcAft>
              <a:buNone/>
              <a:defRPr sz="2800" b="1"/>
            </a:lvl6pPr>
            <a:lvl7pPr lvl="6" algn="ctr" rtl="0">
              <a:spcBef>
                <a:spcPts val="0"/>
              </a:spcBef>
              <a:spcAft>
                <a:spcPts val="0"/>
              </a:spcAft>
              <a:buNone/>
              <a:defRPr sz="2800" b="1"/>
            </a:lvl7pPr>
            <a:lvl8pPr lvl="7" algn="ctr" rtl="0">
              <a:spcBef>
                <a:spcPts val="0"/>
              </a:spcBef>
              <a:spcAft>
                <a:spcPts val="0"/>
              </a:spcAft>
              <a:buNone/>
              <a:defRPr sz="2800" b="1"/>
            </a:lvl8pPr>
            <a:lvl9pPr lvl="8" algn="ctr" rtl="0">
              <a:spcBef>
                <a:spcPts val="0"/>
              </a:spcBef>
              <a:spcAft>
                <a:spcPts val="0"/>
              </a:spcAft>
              <a:buNone/>
              <a:defRPr sz="2800" b="1"/>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71"/>
        <p:cNvGrpSpPr/>
        <p:nvPr/>
      </p:nvGrpSpPr>
      <p:grpSpPr>
        <a:xfrm>
          <a:off x="0" y="0"/>
          <a:ext cx="0" cy="0"/>
          <a:chOff x="0" y="0"/>
          <a:chExt cx="0" cy="0"/>
        </a:xfrm>
      </p:grpSpPr>
      <p:pic>
        <p:nvPicPr>
          <p:cNvPr id="72" name="Google Shape;72;p15"/>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73" name="Google Shape;73;p15"/>
          <p:cNvSpPr txBox="1">
            <a:spLocks noGrp="1"/>
          </p:cNvSpPr>
          <p:nvPr>
            <p:ph type="title"/>
          </p:nvPr>
        </p:nvSpPr>
        <p:spPr>
          <a:xfrm>
            <a:off x="713100" y="445025"/>
            <a:ext cx="3028200" cy="905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800"/>
              <a:buNone/>
              <a:defRPr b="1">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74" name="Google Shape;74;p15"/>
          <p:cNvSpPr txBox="1">
            <a:spLocks noGrp="1"/>
          </p:cNvSpPr>
          <p:nvPr>
            <p:ph type="body" idx="1"/>
          </p:nvPr>
        </p:nvSpPr>
        <p:spPr>
          <a:xfrm>
            <a:off x="1275600" y="2445841"/>
            <a:ext cx="6592800" cy="21945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lt1"/>
              </a:buClr>
              <a:buSzPts val="1400"/>
              <a:buFont typeface="Karla"/>
              <a:buChar char="●"/>
              <a:defRPr/>
            </a:lvl1pPr>
            <a:lvl2pPr marL="914400" lvl="1" indent="-317500" rtl="0">
              <a:spcBef>
                <a:spcPts val="1600"/>
              </a:spcBef>
              <a:spcAft>
                <a:spcPts val="0"/>
              </a:spcAft>
              <a:buClr>
                <a:schemeClr val="lt1"/>
              </a:buClr>
              <a:buSzPts val="1400"/>
              <a:buFont typeface="Karla"/>
              <a:buChar char="○"/>
              <a:defRPr/>
            </a:lvl2pPr>
            <a:lvl3pPr marL="1371600" lvl="2" indent="-317500" rtl="0">
              <a:spcBef>
                <a:spcPts val="0"/>
              </a:spcBef>
              <a:spcAft>
                <a:spcPts val="0"/>
              </a:spcAft>
              <a:buClr>
                <a:schemeClr val="lt1"/>
              </a:buClr>
              <a:buSzPts val="1400"/>
              <a:buFont typeface="Karla"/>
              <a:buChar char="■"/>
              <a:defRPr/>
            </a:lvl3pPr>
            <a:lvl4pPr marL="1828800" lvl="3" indent="-317500" rtl="0">
              <a:spcBef>
                <a:spcPts val="0"/>
              </a:spcBef>
              <a:spcAft>
                <a:spcPts val="0"/>
              </a:spcAft>
              <a:buClr>
                <a:schemeClr val="lt1"/>
              </a:buClr>
              <a:buSzPts val="1400"/>
              <a:buFont typeface="Karla"/>
              <a:buChar char="●"/>
              <a:defRPr/>
            </a:lvl4pPr>
            <a:lvl5pPr marL="2286000" lvl="4" indent="-317500" rtl="0">
              <a:spcBef>
                <a:spcPts val="0"/>
              </a:spcBef>
              <a:spcAft>
                <a:spcPts val="0"/>
              </a:spcAft>
              <a:buClr>
                <a:schemeClr val="lt1"/>
              </a:buClr>
              <a:buSzPts val="1400"/>
              <a:buFont typeface="Karla"/>
              <a:buChar char="○"/>
              <a:defRPr/>
            </a:lvl5pPr>
            <a:lvl6pPr marL="2743200" lvl="5" indent="-317500" rtl="0">
              <a:spcBef>
                <a:spcPts val="0"/>
              </a:spcBef>
              <a:spcAft>
                <a:spcPts val="0"/>
              </a:spcAft>
              <a:buClr>
                <a:schemeClr val="lt1"/>
              </a:buClr>
              <a:buSzPts val="1400"/>
              <a:buFont typeface="Karla"/>
              <a:buChar char="■"/>
              <a:defRPr/>
            </a:lvl6pPr>
            <a:lvl7pPr marL="3200400" lvl="6" indent="-317500" rtl="0">
              <a:spcBef>
                <a:spcPts val="0"/>
              </a:spcBef>
              <a:spcAft>
                <a:spcPts val="0"/>
              </a:spcAft>
              <a:buClr>
                <a:schemeClr val="lt1"/>
              </a:buClr>
              <a:buSzPts val="1400"/>
              <a:buFont typeface="Karla"/>
              <a:buChar char="●"/>
              <a:defRPr/>
            </a:lvl7pPr>
            <a:lvl8pPr marL="3657600" lvl="7" indent="-317500" rtl="0">
              <a:spcBef>
                <a:spcPts val="0"/>
              </a:spcBef>
              <a:spcAft>
                <a:spcPts val="0"/>
              </a:spcAft>
              <a:buClr>
                <a:schemeClr val="lt1"/>
              </a:buClr>
              <a:buSzPts val="1400"/>
              <a:buFont typeface="Karla"/>
              <a:buChar char="○"/>
              <a:defRPr/>
            </a:lvl8pPr>
            <a:lvl9pPr marL="4114800" lvl="8" indent="-317500" rtl="0">
              <a:spcBef>
                <a:spcPts val="0"/>
              </a:spcBef>
              <a:spcAft>
                <a:spcPts val="0"/>
              </a:spcAft>
              <a:buClr>
                <a:schemeClr val="lt1"/>
              </a:buClr>
              <a:buSzPts val="1400"/>
              <a:buFont typeface="Karla"/>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hree columns">
  <p:cSld name="TITLE_AND_TWO_COLUMNS_1_1">
    <p:spTree>
      <p:nvGrpSpPr>
        <p:cNvPr id="1" name="Shape 75"/>
        <p:cNvGrpSpPr/>
        <p:nvPr/>
      </p:nvGrpSpPr>
      <p:grpSpPr>
        <a:xfrm>
          <a:off x="0" y="0"/>
          <a:ext cx="0" cy="0"/>
          <a:chOff x="0" y="0"/>
          <a:chExt cx="0" cy="0"/>
        </a:xfrm>
      </p:grpSpPr>
      <p:pic>
        <p:nvPicPr>
          <p:cNvPr id="76" name="Google Shape;76;p16"/>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77" name="Google Shape;77;p16"/>
          <p:cNvSpPr txBox="1">
            <a:spLocks noGrp="1"/>
          </p:cNvSpPr>
          <p:nvPr>
            <p:ph type="title"/>
          </p:nvPr>
        </p:nvSpPr>
        <p:spPr>
          <a:xfrm>
            <a:off x="713100" y="1134425"/>
            <a:ext cx="3208500" cy="12555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2800"/>
              <a:buNone/>
              <a:defRPr b="1">
                <a:solidFill>
                  <a:schemeClr val="lt1"/>
                </a:solidFill>
              </a:defRPr>
            </a:lvl1pPr>
            <a:lvl2pPr lvl="1" algn="ctr" rtl="0">
              <a:spcBef>
                <a:spcPts val="0"/>
              </a:spcBef>
              <a:spcAft>
                <a:spcPts val="0"/>
              </a:spcAft>
              <a:buClr>
                <a:schemeClr val="lt1"/>
              </a:buClr>
              <a:buSzPts val="2800"/>
              <a:buNone/>
              <a:defRPr>
                <a:solidFill>
                  <a:schemeClr val="lt1"/>
                </a:solidFill>
              </a:defRPr>
            </a:lvl2pPr>
            <a:lvl3pPr lvl="2" algn="ctr" rtl="0">
              <a:spcBef>
                <a:spcPts val="0"/>
              </a:spcBef>
              <a:spcAft>
                <a:spcPts val="0"/>
              </a:spcAft>
              <a:buClr>
                <a:schemeClr val="lt1"/>
              </a:buClr>
              <a:buSzPts val="2800"/>
              <a:buNone/>
              <a:defRPr>
                <a:solidFill>
                  <a:schemeClr val="lt1"/>
                </a:solidFill>
              </a:defRPr>
            </a:lvl3pPr>
            <a:lvl4pPr lvl="3" algn="ctr" rtl="0">
              <a:spcBef>
                <a:spcPts val="0"/>
              </a:spcBef>
              <a:spcAft>
                <a:spcPts val="0"/>
              </a:spcAft>
              <a:buClr>
                <a:schemeClr val="lt1"/>
              </a:buClr>
              <a:buSzPts val="2800"/>
              <a:buNone/>
              <a:defRPr>
                <a:solidFill>
                  <a:schemeClr val="lt1"/>
                </a:solidFill>
              </a:defRPr>
            </a:lvl4pPr>
            <a:lvl5pPr lvl="4" algn="ctr" rtl="0">
              <a:spcBef>
                <a:spcPts val="0"/>
              </a:spcBef>
              <a:spcAft>
                <a:spcPts val="0"/>
              </a:spcAft>
              <a:buClr>
                <a:schemeClr val="lt1"/>
              </a:buClr>
              <a:buSzPts val="2800"/>
              <a:buNone/>
              <a:defRPr>
                <a:solidFill>
                  <a:schemeClr val="lt1"/>
                </a:solidFill>
              </a:defRPr>
            </a:lvl5pPr>
            <a:lvl6pPr lvl="5" algn="ctr" rtl="0">
              <a:spcBef>
                <a:spcPts val="0"/>
              </a:spcBef>
              <a:spcAft>
                <a:spcPts val="0"/>
              </a:spcAft>
              <a:buClr>
                <a:schemeClr val="lt1"/>
              </a:buClr>
              <a:buSzPts val="2800"/>
              <a:buNone/>
              <a:defRPr>
                <a:solidFill>
                  <a:schemeClr val="lt1"/>
                </a:solidFill>
              </a:defRPr>
            </a:lvl6pPr>
            <a:lvl7pPr lvl="6" algn="ctr" rtl="0">
              <a:spcBef>
                <a:spcPts val="0"/>
              </a:spcBef>
              <a:spcAft>
                <a:spcPts val="0"/>
              </a:spcAft>
              <a:buClr>
                <a:schemeClr val="lt1"/>
              </a:buClr>
              <a:buSzPts val="2800"/>
              <a:buNone/>
              <a:defRPr>
                <a:solidFill>
                  <a:schemeClr val="lt1"/>
                </a:solidFill>
              </a:defRPr>
            </a:lvl7pPr>
            <a:lvl8pPr lvl="7" algn="ctr" rtl="0">
              <a:spcBef>
                <a:spcPts val="0"/>
              </a:spcBef>
              <a:spcAft>
                <a:spcPts val="0"/>
              </a:spcAft>
              <a:buClr>
                <a:schemeClr val="lt1"/>
              </a:buClr>
              <a:buSzPts val="2800"/>
              <a:buNone/>
              <a:defRPr>
                <a:solidFill>
                  <a:schemeClr val="lt1"/>
                </a:solidFill>
              </a:defRPr>
            </a:lvl8pPr>
            <a:lvl9pPr lvl="8" algn="ctr" rtl="0">
              <a:spcBef>
                <a:spcPts val="0"/>
              </a:spcBef>
              <a:spcAft>
                <a:spcPts val="0"/>
              </a:spcAft>
              <a:buClr>
                <a:schemeClr val="lt1"/>
              </a:buClr>
              <a:buSzPts val="2800"/>
              <a:buNone/>
              <a:defRPr>
                <a:solidFill>
                  <a:schemeClr val="lt1"/>
                </a:solidFill>
              </a:defRPr>
            </a:lvl9pPr>
          </a:lstStyle>
          <a:p>
            <a:endParaRPr/>
          </a:p>
        </p:txBody>
      </p:sp>
      <p:sp>
        <p:nvSpPr>
          <p:cNvPr id="78" name="Google Shape;78;p16"/>
          <p:cNvSpPr txBox="1">
            <a:spLocks noGrp="1"/>
          </p:cNvSpPr>
          <p:nvPr>
            <p:ph type="subTitle" idx="1"/>
          </p:nvPr>
        </p:nvSpPr>
        <p:spPr>
          <a:xfrm>
            <a:off x="5009525" y="686277"/>
            <a:ext cx="3063300" cy="402300"/>
          </a:xfrm>
          <a:prstGeom prst="rect">
            <a:avLst/>
          </a:prstGeom>
        </p:spPr>
        <p:txBody>
          <a:bodyPr spcFirstLastPara="1" wrap="square" lIns="91425" tIns="91425" rIns="91425" bIns="91425" anchor="b" anchorCtr="0">
            <a:noAutofit/>
          </a:bodyPr>
          <a:lstStyle>
            <a:lvl1pPr lvl="0" rtl="0">
              <a:spcBef>
                <a:spcPts val="0"/>
              </a:spcBef>
              <a:spcAft>
                <a:spcPts val="0"/>
              </a:spcAft>
              <a:buNone/>
              <a:defRPr sz="2000" b="1">
                <a:latin typeface="Red Hat Display"/>
                <a:ea typeface="Red Hat Display"/>
                <a:cs typeface="Red Hat Display"/>
                <a:sym typeface="Red Hat Display"/>
              </a:defRPr>
            </a:lvl1pPr>
            <a:lvl2pPr lvl="1" rtl="0">
              <a:spcBef>
                <a:spcPts val="0"/>
              </a:spcBef>
              <a:spcAft>
                <a:spcPts val="0"/>
              </a:spcAft>
              <a:buNone/>
              <a:defRPr sz="2000">
                <a:latin typeface="Red Hat Display"/>
                <a:ea typeface="Red Hat Display"/>
                <a:cs typeface="Red Hat Display"/>
                <a:sym typeface="Red Hat Display"/>
              </a:defRPr>
            </a:lvl2pPr>
            <a:lvl3pPr lvl="2" rtl="0">
              <a:spcBef>
                <a:spcPts val="0"/>
              </a:spcBef>
              <a:spcAft>
                <a:spcPts val="0"/>
              </a:spcAft>
              <a:buNone/>
              <a:defRPr sz="2000">
                <a:latin typeface="Red Hat Display"/>
                <a:ea typeface="Red Hat Display"/>
                <a:cs typeface="Red Hat Display"/>
                <a:sym typeface="Red Hat Display"/>
              </a:defRPr>
            </a:lvl3pPr>
            <a:lvl4pPr lvl="3" rtl="0">
              <a:spcBef>
                <a:spcPts val="0"/>
              </a:spcBef>
              <a:spcAft>
                <a:spcPts val="0"/>
              </a:spcAft>
              <a:buNone/>
              <a:defRPr sz="2000">
                <a:latin typeface="Red Hat Display"/>
                <a:ea typeface="Red Hat Display"/>
                <a:cs typeface="Red Hat Display"/>
                <a:sym typeface="Red Hat Display"/>
              </a:defRPr>
            </a:lvl4pPr>
            <a:lvl5pPr lvl="4" rtl="0">
              <a:spcBef>
                <a:spcPts val="0"/>
              </a:spcBef>
              <a:spcAft>
                <a:spcPts val="0"/>
              </a:spcAft>
              <a:buNone/>
              <a:defRPr sz="2000">
                <a:latin typeface="Red Hat Display"/>
                <a:ea typeface="Red Hat Display"/>
                <a:cs typeface="Red Hat Display"/>
                <a:sym typeface="Red Hat Display"/>
              </a:defRPr>
            </a:lvl5pPr>
            <a:lvl6pPr lvl="5" rtl="0">
              <a:spcBef>
                <a:spcPts val="0"/>
              </a:spcBef>
              <a:spcAft>
                <a:spcPts val="0"/>
              </a:spcAft>
              <a:buNone/>
              <a:defRPr sz="2000">
                <a:latin typeface="Red Hat Display"/>
                <a:ea typeface="Red Hat Display"/>
                <a:cs typeface="Red Hat Display"/>
                <a:sym typeface="Red Hat Display"/>
              </a:defRPr>
            </a:lvl6pPr>
            <a:lvl7pPr lvl="6" rtl="0">
              <a:spcBef>
                <a:spcPts val="0"/>
              </a:spcBef>
              <a:spcAft>
                <a:spcPts val="0"/>
              </a:spcAft>
              <a:buNone/>
              <a:defRPr sz="2000">
                <a:latin typeface="Red Hat Display"/>
                <a:ea typeface="Red Hat Display"/>
                <a:cs typeface="Red Hat Display"/>
                <a:sym typeface="Red Hat Display"/>
              </a:defRPr>
            </a:lvl7pPr>
            <a:lvl8pPr lvl="7" rtl="0">
              <a:spcBef>
                <a:spcPts val="0"/>
              </a:spcBef>
              <a:spcAft>
                <a:spcPts val="0"/>
              </a:spcAft>
              <a:buNone/>
              <a:defRPr sz="2000">
                <a:latin typeface="Red Hat Display"/>
                <a:ea typeface="Red Hat Display"/>
                <a:cs typeface="Red Hat Display"/>
                <a:sym typeface="Red Hat Display"/>
              </a:defRPr>
            </a:lvl8pPr>
            <a:lvl9pPr lvl="8" rtl="0">
              <a:spcBef>
                <a:spcPts val="0"/>
              </a:spcBef>
              <a:spcAft>
                <a:spcPts val="0"/>
              </a:spcAft>
              <a:buNone/>
              <a:defRPr sz="2000">
                <a:latin typeface="Red Hat Display"/>
                <a:ea typeface="Red Hat Display"/>
                <a:cs typeface="Red Hat Display"/>
                <a:sym typeface="Red Hat Display"/>
              </a:defRPr>
            </a:lvl9pPr>
          </a:lstStyle>
          <a:p>
            <a:endParaRPr/>
          </a:p>
        </p:txBody>
      </p:sp>
      <p:sp>
        <p:nvSpPr>
          <p:cNvPr id="79" name="Google Shape;79;p16"/>
          <p:cNvSpPr txBox="1">
            <a:spLocks noGrp="1"/>
          </p:cNvSpPr>
          <p:nvPr>
            <p:ph type="subTitle" idx="2"/>
          </p:nvPr>
        </p:nvSpPr>
        <p:spPr>
          <a:xfrm>
            <a:off x="5009525" y="988246"/>
            <a:ext cx="3063300" cy="7404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0"/>
              </a:spcBef>
              <a:spcAft>
                <a:spcPts val="0"/>
              </a:spcAft>
              <a:buNone/>
              <a:defRPr b="1"/>
            </a:lvl2pPr>
            <a:lvl3pPr lvl="2" rtl="0">
              <a:spcBef>
                <a:spcPts val="0"/>
              </a:spcBef>
              <a:spcAft>
                <a:spcPts val="0"/>
              </a:spcAft>
              <a:buNone/>
              <a:defRPr b="1"/>
            </a:lvl3pPr>
            <a:lvl4pPr lvl="3" rtl="0">
              <a:spcBef>
                <a:spcPts val="0"/>
              </a:spcBef>
              <a:spcAft>
                <a:spcPts val="0"/>
              </a:spcAft>
              <a:buNone/>
              <a:defRPr b="1"/>
            </a:lvl4pPr>
            <a:lvl5pPr lvl="4" rtl="0">
              <a:spcBef>
                <a:spcPts val="0"/>
              </a:spcBef>
              <a:spcAft>
                <a:spcPts val="0"/>
              </a:spcAft>
              <a:buNone/>
              <a:defRPr b="1"/>
            </a:lvl5pPr>
            <a:lvl6pPr lvl="5" rtl="0">
              <a:spcBef>
                <a:spcPts val="0"/>
              </a:spcBef>
              <a:spcAft>
                <a:spcPts val="0"/>
              </a:spcAft>
              <a:buNone/>
              <a:defRPr b="1"/>
            </a:lvl6pPr>
            <a:lvl7pPr lvl="6" rtl="0">
              <a:spcBef>
                <a:spcPts val="0"/>
              </a:spcBef>
              <a:spcAft>
                <a:spcPts val="0"/>
              </a:spcAft>
              <a:buNone/>
              <a:defRPr b="1"/>
            </a:lvl7pPr>
            <a:lvl8pPr lvl="7" rtl="0">
              <a:spcBef>
                <a:spcPts val="0"/>
              </a:spcBef>
              <a:spcAft>
                <a:spcPts val="0"/>
              </a:spcAft>
              <a:buNone/>
              <a:defRPr b="1"/>
            </a:lvl8pPr>
            <a:lvl9pPr lvl="8" rtl="0">
              <a:spcBef>
                <a:spcPts val="0"/>
              </a:spcBef>
              <a:spcAft>
                <a:spcPts val="0"/>
              </a:spcAft>
              <a:buNone/>
              <a:defRPr b="1"/>
            </a:lvl9pPr>
          </a:lstStyle>
          <a:p>
            <a:endParaRPr/>
          </a:p>
        </p:txBody>
      </p:sp>
      <p:sp>
        <p:nvSpPr>
          <p:cNvPr id="80" name="Google Shape;80;p16"/>
          <p:cNvSpPr txBox="1">
            <a:spLocks noGrp="1"/>
          </p:cNvSpPr>
          <p:nvPr>
            <p:ph type="subTitle" idx="3"/>
          </p:nvPr>
        </p:nvSpPr>
        <p:spPr>
          <a:xfrm>
            <a:off x="5009525" y="2130320"/>
            <a:ext cx="3063300" cy="402300"/>
          </a:xfrm>
          <a:prstGeom prst="rect">
            <a:avLst/>
          </a:prstGeom>
        </p:spPr>
        <p:txBody>
          <a:bodyPr spcFirstLastPara="1" wrap="square" lIns="91425" tIns="91425" rIns="91425" bIns="91425" anchor="b" anchorCtr="0">
            <a:noAutofit/>
          </a:bodyPr>
          <a:lstStyle>
            <a:lvl1pPr lvl="0" rtl="0">
              <a:spcBef>
                <a:spcPts val="0"/>
              </a:spcBef>
              <a:spcAft>
                <a:spcPts val="0"/>
              </a:spcAft>
              <a:buNone/>
              <a:defRPr sz="2000" b="1">
                <a:latin typeface="Red Hat Display"/>
                <a:ea typeface="Red Hat Display"/>
                <a:cs typeface="Red Hat Display"/>
                <a:sym typeface="Red Hat Display"/>
              </a:defRPr>
            </a:lvl1pPr>
            <a:lvl2pPr lvl="1" rtl="0">
              <a:spcBef>
                <a:spcPts val="0"/>
              </a:spcBef>
              <a:spcAft>
                <a:spcPts val="0"/>
              </a:spcAft>
              <a:buNone/>
              <a:defRPr sz="2000">
                <a:latin typeface="Red Hat Display"/>
                <a:ea typeface="Red Hat Display"/>
                <a:cs typeface="Red Hat Display"/>
                <a:sym typeface="Red Hat Display"/>
              </a:defRPr>
            </a:lvl2pPr>
            <a:lvl3pPr lvl="2" rtl="0">
              <a:spcBef>
                <a:spcPts val="0"/>
              </a:spcBef>
              <a:spcAft>
                <a:spcPts val="0"/>
              </a:spcAft>
              <a:buNone/>
              <a:defRPr sz="2000">
                <a:latin typeface="Red Hat Display"/>
                <a:ea typeface="Red Hat Display"/>
                <a:cs typeface="Red Hat Display"/>
                <a:sym typeface="Red Hat Display"/>
              </a:defRPr>
            </a:lvl3pPr>
            <a:lvl4pPr lvl="3" rtl="0">
              <a:spcBef>
                <a:spcPts val="0"/>
              </a:spcBef>
              <a:spcAft>
                <a:spcPts val="0"/>
              </a:spcAft>
              <a:buNone/>
              <a:defRPr sz="2000">
                <a:latin typeface="Red Hat Display"/>
                <a:ea typeface="Red Hat Display"/>
                <a:cs typeface="Red Hat Display"/>
                <a:sym typeface="Red Hat Display"/>
              </a:defRPr>
            </a:lvl4pPr>
            <a:lvl5pPr lvl="4" rtl="0">
              <a:spcBef>
                <a:spcPts val="0"/>
              </a:spcBef>
              <a:spcAft>
                <a:spcPts val="0"/>
              </a:spcAft>
              <a:buNone/>
              <a:defRPr sz="2000">
                <a:latin typeface="Red Hat Display"/>
                <a:ea typeface="Red Hat Display"/>
                <a:cs typeface="Red Hat Display"/>
                <a:sym typeface="Red Hat Display"/>
              </a:defRPr>
            </a:lvl5pPr>
            <a:lvl6pPr lvl="5" rtl="0">
              <a:spcBef>
                <a:spcPts val="0"/>
              </a:spcBef>
              <a:spcAft>
                <a:spcPts val="0"/>
              </a:spcAft>
              <a:buNone/>
              <a:defRPr sz="2000">
                <a:latin typeface="Red Hat Display"/>
                <a:ea typeface="Red Hat Display"/>
                <a:cs typeface="Red Hat Display"/>
                <a:sym typeface="Red Hat Display"/>
              </a:defRPr>
            </a:lvl6pPr>
            <a:lvl7pPr lvl="6" rtl="0">
              <a:spcBef>
                <a:spcPts val="0"/>
              </a:spcBef>
              <a:spcAft>
                <a:spcPts val="0"/>
              </a:spcAft>
              <a:buNone/>
              <a:defRPr sz="2000">
                <a:latin typeface="Red Hat Display"/>
                <a:ea typeface="Red Hat Display"/>
                <a:cs typeface="Red Hat Display"/>
                <a:sym typeface="Red Hat Display"/>
              </a:defRPr>
            </a:lvl7pPr>
            <a:lvl8pPr lvl="7" rtl="0">
              <a:spcBef>
                <a:spcPts val="0"/>
              </a:spcBef>
              <a:spcAft>
                <a:spcPts val="0"/>
              </a:spcAft>
              <a:buNone/>
              <a:defRPr sz="2000">
                <a:latin typeface="Red Hat Display"/>
                <a:ea typeface="Red Hat Display"/>
                <a:cs typeface="Red Hat Display"/>
                <a:sym typeface="Red Hat Display"/>
              </a:defRPr>
            </a:lvl8pPr>
            <a:lvl9pPr lvl="8" rtl="0">
              <a:spcBef>
                <a:spcPts val="0"/>
              </a:spcBef>
              <a:spcAft>
                <a:spcPts val="0"/>
              </a:spcAft>
              <a:buNone/>
              <a:defRPr sz="2000">
                <a:latin typeface="Red Hat Display"/>
                <a:ea typeface="Red Hat Display"/>
                <a:cs typeface="Red Hat Display"/>
                <a:sym typeface="Red Hat Display"/>
              </a:defRPr>
            </a:lvl9pPr>
          </a:lstStyle>
          <a:p>
            <a:endParaRPr/>
          </a:p>
        </p:txBody>
      </p:sp>
      <p:sp>
        <p:nvSpPr>
          <p:cNvPr id="81" name="Google Shape;81;p16"/>
          <p:cNvSpPr txBox="1">
            <a:spLocks noGrp="1"/>
          </p:cNvSpPr>
          <p:nvPr>
            <p:ph type="subTitle" idx="4"/>
          </p:nvPr>
        </p:nvSpPr>
        <p:spPr>
          <a:xfrm>
            <a:off x="5009525" y="2436345"/>
            <a:ext cx="3063300" cy="6585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0"/>
              </a:spcBef>
              <a:spcAft>
                <a:spcPts val="0"/>
              </a:spcAft>
              <a:buNone/>
              <a:defRPr b="1"/>
            </a:lvl2pPr>
            <a:lvl3pPr lvl="2" rtl="0">
              <a:spcBef>
                <a:spcPts val="0"/>
              </a:spcBef>
              <a:spcAft>
                <a:spcPts val="0"/>
              </a:spcAft>
              <a:buNone/>
              <a:defRPr b="1"/>
            </a:lvl3pPr>
            <a:lvl4pPr lvl="3" rtl="0">
              <a:spcBef>
                <a:spcPts val="0"/>
              </a:spcBef>
              <a:spcAft>
                <a:spcPts val="0"/>
              </a:spcAft>
              <a:buNone/>
              <a:defRPr b="1"/>
            </a:lvl4pPr>
            <a:lvl5pPr lvl="4" rtl="0">
              <a:spcBef>
                <a:spcPts val="0"/>
              </a:spcBef>
              <a:spcAft>
                <a:spcPts val="0"/>
              </a:spcAft>
              <a:buNone/>
              <a:defRPr b="1"/>
            </a:lvl5pPr>
            <a:lvl6pPr lvl="5" rtl="0">
              <a:spcBef>
                <a:spcPts val="0"/>
              </a:spcBef>
              <a:spcAft>
                <a:spcPts val="0"/>
              </a:spcAft>
              <a:buNone/>
              <a:defRPr b="1"/>
            </a:lvl6pPr>
            <a:lvl7pPr lvl="6" rtl="0">
              <a:spcBef>
                <a:spcPts val="0"/>
              </a:spcBef>
              <a:spcAft>
                <a:spcPts val="0"/>
              </a:spcAft>
              <a:buNone/>
              <a:defRPr b="1"/>
            </a:lvl7pPr>
            <a:lvl8pPr lvl="7" rtl="0">
              <a:spcBef>
                <a:spcPts val="0"/>
              </a:spcBef>
              <a:spcAft>
                <a:spcPts val="0"/>
              </a:spcAft>
              <a:buNone/>
              <a:defRPr b="1"/>
            </a:lvl8pPr>
            <a:lvl9pPr lvl="8" rtl="0">
              <a:spcBef>
                <a:spcPts val="0"/>
              </a:spcBef>
              <a:spcAft>
                <a:spcPts val="0"/>
              </a:spcAft>
              <a:buNone/>
              <a:defRPr b="1"/>
            </a:lvl9pPr>
          </a:lstStyle>
          <a:p>
            <a:endParaRPr/>
          </a:p>
        </p:txBody>
      </p:sp>
      <p:sp>
        <p:nvSpPr>
          <p:cNvPr id="82" name="Google Shape;82;p16"/>
          <p:cNvSpPr txBox="1">
            <a:spLocks noGrp="1"/>
          </p:cNvSpPr>
          <p:nvPr>
            <p:ph type="subTitle" idx="5"/>
          </p:nvPr>
        </p:nvSpPr>
        <p:spPr>
          <a:xfrm>
            <a:off x="5009525" y="3558582"/>
            <a:ext cx="3063300" cy="402300"/>
          </a:xfrm>
          <a:prstGeom prst="rect">
            <a:avLst/>
          </a:prstGeom>
        </p:spPr>
        <p:txBody>
          <a:bodyPr spcFirstLastPara="1" wrap="square" lIns="91425" tIns="91425" rIns="91425" bIns="91425" anchor="b" anchorCtr="0">
            <a:noAutofit/>
          </a:bodyPr>
          <a:lstStyle>
            <a:lvl1pPr lvl="0" rtl="0">
              <a:spcBef>
                <a:spcPts val="0"/>
              </a:spcBef>
              <a:spcAft>
                <a:spcPts val="0"/>
              </a:spcAft>
              <a:buNone/>
              <a:defRPr sz="2000" b="1">
                <a:latin typeface="Red Hat Display"/>
                <a:ea typeface="Red Hat Display"/>
                <a:cs typeface="Red Hat Display"/>
                <a:sym typeface="Red Hat Display"/>
              </a:defRPr>
            </a:lvl1pPr>
            <a:lvl2pPr lvl="1" rtl="0">
              <a:spcBef>
                <a:spcPts val="0"/>
              </a:spcBef>
              <a:spcAft>
                <a:spcPts val="0"/>
              </a:spcAft>
              <a:buNone/>
              <a:defRPr sz="2000">
                <a:latin typeface="Red Hat Display"/>
                <a:ea typeface="Red Hat Display"/>
                <a:cs typeface="Red Hat Display"/>
                <a:sym typeface="Red Hat Display"/>
              </a:defRPr>
            </a:lvl2pPr>
            <a:lvl3pPr lvl="2" rtl="0">
              <a:spcBef>
                <a:spcPts val="0"/>
              </a:spcBef>
              <a:spcAft>
                <a:spcPts val="0"/>
              </a:spcAft>
              <a:buNone/>
              <a:defRPr sz="2000">
                <a:latin typeface="Red Hat Display"/>
                <a:ea typeface="Red Hat Display"/>
                <a:cs typeface="Red Hat Display"/>
                <a:sym typeface="Red Hat Display"/>
              </a:defRPr>
            </a:lvl3pPr>
            <a:lvl4pPr lvl="3" rtl="0">
              <a:spcBef>
                <a:spcPts val="0"/>
              </a:spcBef>
              <a:spcAft>
                <a:spcPts val="0"/>
              </a:spcAft>
              <a:buNone/>
              <a:defRPr sz="2000">
                <a:latin typeface="Red Hat Display"/>
                <a:ea typeface="Red Hat Display"/>
                <a:cs typeface="Red Hat Display"/>
                <a:sym typeface="Red Hat Display"/>
              </a:defRPr>
            </a:lvl4pPr>
            <a:lvl5pPr lvl="4" rtl="0">
              <a:spcBef>
                <a:spcPts val="0"/>
              </a:spcBef>
              <a:spcAft>
                <a:spcPts val="0"/>
              </a:spcAft>
              <a:buNone/>
              <a:defRPr sz="2000">
                <a:latin typeface="Red Hat Display"/>
                <a:ea typeface="Red Hat Display"/>
                <a:cs typeface="Red Hat Display"/>
                <a:sym typeface="Red Hat Display"/>
              </a:defRPr>
            </a:lvl5pPr>
            <a:lvl6pPr lvl="5" rtl="0">
              <a:spcBef>
                <a:spcPts val="0"/>
              </a:spcBef>
              <a:spcAft>
                <a:spcPts val="0"/>
              </a:spcAft>
              <a:buNone/>
              <a:defRPr sz="2000">
                <a:latin typeface="Red Hat Display"/>
                <a:ea typeface="Red Hat Display"/>
                <a:cs typeface="Red Hat Display"/>
                <a:sym typeface="Red Hat Display"/>
              </a:defRPr>
            </a:lvl6pPr>
            <a:lvl7pPr lvl="6" rtl="0">
              <a:spcBef>
                <a:spcPts val="0"/>
              </a:spcBef>
              <a:spcAft>
                <a:spcPts val="0"/>
              </a:spcAft>
              <a:buNone/>
              <a:defRPr sz="2000">
                <a:latin typeface="Red Hat Display"/>
                <a:ea typeface="Red Hat Display"/>
                <a:cs typeface="Red Hat Display"/>
                <a:sym typeface="Red Hat Display"/>
              </a:defRPr>
            </a:lvl7pPr>
            <a:lvl8pPr lvl="7" rtl="0">
              <a:spcBef>
                <a:spcPts val="0"/>
              </a:spcBef>
              <a:spcAft>
                <a:spcPts val="0"/>
              </a:spcAft>
              <a:buNone/>
              <a:defRPr sz="2000">
                <a:latin typeface="Red Hat Display"/>
                <a:ea typeface="Red Hat Display"/>
                <a:cs typeface="Red Hat Display"/>
                <a:sym typeface="Red Hat Display"/>
              </a:defRPr>
            </a:lvl8pPr>
            <a:lvl9pPr lvl="8" rtl="0">
              <a:spcBef>
                <a:spcPts val="0"/>
              </a:spcBef>
              <a:spcAft>
                <a:spcPts val="0"/>
              </a:spcAft>
              <a:buNone/>
              <a:defRPr sz="2000">
                <a:latin typeface="Red Hat Display"/>
                <a:ea typeface="Red Hat Display"/>
                <a:cs typeface="Red Hat Display"/>
                <a:sym typeface="Red Hat Display"/>
              </a:defRPr>
            </a:lvl9pPr>
          </a:lstStyle>
          <a:p>
            <a:endParaRPr/>
          </a:p>
        </p:txBody>
      </p:sp>
      <p:sp>
        <p:nvSpPr>
          <p:cNvPr id="83" name="Google Shape;83;p16"/>
          <p:cNvSpPr txBox="1">
            <a:spLocks noGrp="1"/>
          </p:cNvSpPr>
          <p:nvPr>
            <p:ph type="subTitle" idx="6"/>
          </p:nvPr>
        </p:nvSpPr>
        <p:spPr>
          <a:xfrm>
            <a:off x="5009525" y="3871620"/>
            <a:ext cx="3063300" cy="6585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0"/>
              </a:spcBef>
              <a:spcAft>
                <a:spcPts val="0"/>
              </a:spcAft>
              <a:buNone/>
              <a:defRPr b="1"/>
            </a:lvl2pPr>
            <a:lvl3pPr lvl="2" rtl="0">
              <a:spcBef>
                <a:spcPts val="0"/>
              </a:spcBef>
              <a:spcAft>
                <a:spcPts val="0"/>
              </a:spcAft>
              <a:buNone/>
              <a:defRPr b="1"/>
            </a:lvl3pPr>
            <a:lvl4pPr lvl="3" rtl="0">
              <a:spcBef>
                <a:spcPts val="0"/>
              </a:spcBef>
              <a:spcAft>
                <a:spcPts val="0"/>
              </a:spcAft>
              <a:buNone/>
              <a:defRPr b="1"/>
            </a:lvl4pPr>
            <a:lvl5pPr lvl="4" rtl="0">
              <a:spcBef>
                <a:spcPts val="0"/>
              </a:spcBef>
              <a:spcAft>
                <a:spcPts val="0"/>
              </a:spcAft>
              <a:buNone/>
              <a:defRPr b="1"/>
            </a:lvl5pPr>
            <a:lvl6pPr lvl="5" rtl="0">
              <a:spcBef>
                <a:spcPts val="0"/>
              </a:spcBef>
              <a:spcAft>
                <a:spcPts val="0"/>
              </a:spcAft>
              <a:buNone/>
              <a:defRPr b="1"/>
            </a:lvl6pPr>
            <a:lvl7pPr lvl="6" rtl="0">
              <a:spcBef>
                <a:spcPts val="0"/>
              </a:spcBef>
              <a:spcAft>
                <a:spcPts val="0"/>
              </a:spcAft>
              <a:buNone/>
              <a:defRPr b="1"/>
            </a:lvl7pPr>
            <a:lvl8pPr lvl="7" rtl="0">
              <a:spcBef>
                <a:spcPts val="0"/>
              </a:spcBef>
              <a:spcAft>
                <a:spcPts val="0"/>
              </a:spcAft>
              <a:buNone/>
              <a:defRPr b="1"/>
            </a:lvl8pPr>
            <a:lvl9pPr lvl="8" rtl="0">
              <a:spcBef>
                <a:spcPts val="0"/>
              </a:spcBef>
              <a:spcAft>
                <a:spcPts val="0"/>
              </a:spcAft>
              <a:buNone/>
              <a:defRPr b="1"/>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mall numbers">
  <p:cSld name="BIG_NUMBER_1">
    <p:spTree>
      <p:nvGrpSpPr>
        <p:cNvPr id="1" name="Shape 148"/>
        <p:cNvGrpSpPr/>
        <p:nvPr/>
      </p:nvGrpSpPr>
      <p:grpSpPr>
        <a:xfrm>
          <a:off x="0" y="0"/>
          <a:ext cx="0" cy="0"/>
          <a:chOff x="0" y="0"/>
          <a:chExt cx="0" cy="0"/>
        </a:xfrm>
      </p:grpSpPr>
      <p:pic>
        <p:nvPicPr>
          <p:cNvPr id="149" name="Google Shape;149;p25"/>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50" name="Google Shape;150;p25"/>
          <p:cNvSpPr txBox="1">
            <a:spLocks noGrp="1"/>
          </p:cNvSpPr>
          <p:nvPr>
            <p:ph type="title" hasCustomPrompt="1"/>
          </p:nvPr>
        </p:nvSpPr>
        <p:spPr>
          <a:xfrm>
            <a:off x="5175300" y="2889888"/>
            <a:ext cx="2322600" cy="448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800"/>
              <a:buNone/>
              <a:defRPr sz="2800"/>
            </a:lvl1pPr>
            <a:lvl2pPr lvl="1" algn="ctr" rtl="0">
              <a:spcBef>
                <a:spcPts val="0"/>
              </a:spcBef>
              <a:spcAft>
                <a:spcPts val="0"/>
              </a:spcAft>
              <a:buSzPts val="2800"/>
              <a:buNone/>
              <a:defRPr sz="2800"/>
            </a:lvl2pPr>
            <a:lvl3pPr lvl="2" algn="ctr" rtl="0">
              <a:spcBef>
                <a:spcPts val="0"/>
              </a:spcBef>
              <a:spcAft>
                <a:spcPts val="0"/>
              </a:spcAft>
              <a:buSzPts val="2800"/>
              <a:buNone/>
              <a:defRPr sz="2800"/>
            </a:lvl3pPr>
            <a:lvl4pPr lvl="3" algn="ctr" rtl="0">
              <a:spcBef>
                <a:spcPts val="0"/>
              </a:spcBef>
              <a:spcAft>
                <a:spcPts val="0"/>
              </a:spcAft>
              <a:buSzPts val="2800"/>
              <a:buNone/>
              <a:defRPr sz="2800"/>
            </a:lvl4pPr>
            <a:lvl5pPr lvl="4" algn="ctr" rtl="0">
              <a:spcBef>
                <a:spcPts val="0"/>
              </a:spcBef>
              <a:spcAft>
                <a:spcPts val="0"/>
              </a:spcAft>
              <a:buSzPts val="2800"/>
              <a:buNone/>
              <a:defRPr sz="2800"/>
            </a:lvl5pPr>
            <a:lvl6pPr lvl="5" algn="ctr" rtl="0">
              <a:spcBef>
                <a:spcPts val="0"/>
              </a:spcBef>
              <a:spcAft>
                <a:spcPts val="0"/>
              </a:spcAft>
              <a:buSzPts val="2800"/>
              <a:buNone/>
              <a:defRPr sz="2800"/>
            </a:lvl6pPr>
            <a:lvl7pPr lvl="6" algn="ctr" rtl="0">
              <a:spcBef>
                <a:spcPts val="0"/>
              </a:spcBef>
              <a:spcAft>
                <a:spcPts val="0"/>
              </a:spcAft>
              <a:buSzPts val="2800"/>
              <a:buNone/>
              <a:defRPr sz="2800"/>
            </a:lvl7pPr>
            <a:lvl8pPr lvl="7" algn="ctr" rtl="0">
              <a:spcBef>
                <a:spcPts val="0"/>
              </a:spcBef>
              <a:spcAft>
                <a:spcPts val="0"/>
              </a:spcAft>
              <a:buSzPts val="2800"/>
              <a:buNone/>
              <a:defRPr sz="2800"/>
            </a:lvl8pPr>
            <a:lvl9pPr lvl="8" algn="ctr" rtl="0">
              <a:spcBef>
                <a:spcPts val="0"/>
              </a:spcBef>
              <a:spcAft>
                <a:spcPts val="0"/>
              </a:spcAft>
              <a:buSzPts val="2800"/>
              <a:buNone/>
              <a:defRPr sz="2800"/>
            </a:lvl9pPr>
          </a:lstStyle>
          <a:p>
            <a:r>
              <a:t>xx%</a:t>
            </a:r>
          </a:p>
        </p:txBody>
      </p:sp>
      <p:sp>
        <p:nvSpPr>
          <p:cNvPr id="151" name="Google Shape;151;p25"/>
          <p:cNvSpPr txBox="1">
            <a:spLocks noGrp="1"/>
          </p:cNvSpPr>
          <p:nvPr>
            <p:ph type="subTitle" idx="1"/>
          </p:nvPr>
        </p:nvSpPr>
        <p:spPr>
          <a:xfrm>
            <a:off x="5175300" y="3502963"/>
            <a:ext cx="2319000" cy="69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52" name="Google Shape;152;p25"/>
          <p:cNvSpPr txBox="1">
            <a:spLocks noGrp="1"/>
          </p:cNvSpPr>
          <p:nvPr>
            <p:ph type="title" idx="2" hasCustomPrompt="1"/>
          </p:nvPr>
        </p:nvSpPr>
        <p:spPr>
          <a:xfrm>
            <a:off x="3410700" y="1086063"/>
            <a:ext cx="2322600" cy="448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800"/>
              <a:buNone/>
              <a:defRPr sz="2800"/>
            </a:lvl1pPr>
            <a:lvl2pPr lvl="1" algn="ctr" rtl="0">
              <a:spcBef>
                <a:spcPts val="0"/>
              </a:spcBef>
              <a:spcAft>
                <a:spcPts val="0"/>
              </a:spcAft>
              <a:buSzPts val="2800"/>
              <a:buNone/>
              <a:defRPr sz="2800"/>
            </a:lvl2pPr>
            <a:lvl3pPr lvl="2" algn="ctr" rtl="0">
              <a:spcBef>
                <a:spcPts val="0"/>
              </a:spcBef>
              <a:spcAft>
                <a:spcPts val="0"/>
              </a:spcAft>
              <a:buSzPts val="2800"/>
              <a:buNone/>
              <a:defRPr sz="2800"/>
            </a:lvl3pPr>
            <a:lvl4pPr lvl="3" algn="ctr" rtl="0">
              <a:spcBef>
                <a:spcPts val="0"/>
              </a:spcBef>
              <a:spcAft>
                <a:spcPts val="0"/>
              </a:spcAft>
              <a:buSzPts val="2800"/>
              <a:buNone/>
              <a:defRPr sz="2800"/>
            </a:lvl4pPr>
            <a:lvl5pPr lvl="4" algn="ctr" rtl="0">
              <a:spcBef>
                <a:spcPts val="0"/>
              </a:spcBef>
              <a:spcAft>
                <a:spcPts val="0"/>
              </a:spcAft>
              <a:buSzPts val="2800"/>
              <a:buNone/>
              <a:defRPr sz="2800"/>
            </a:lvl5pPr>
            <a:lvl6pPr lvl="5" algn="ctr" rtl="0">
              <a:spcBef>
                <a:spcPts val="0"/>
              </a:spcBef>
              <a:spcAft>
                <a:spcPts val="0"/>
              </a:spcAft>
              <a:buSzPts val="2800"/>
              <a:buNone/>
              <a:defRPr sz="2800"/>
            </a:lvl6pPr>
            <a:lvl7pPr lvl="6" algn="ctr" rtl="0">
              <a:spcBef>
                <a:spcPts val="0"/>
              </a:spcBef>
              <a:spcAft>
                <a:spcPts val="0"/>
              </a:spcAft>
              <a:buSzPts val="2800"/>
              <a:buNone/>
              <a:defRPr sz="2800"/>
            </a:lvl7pPr>
            <a:lvl8pPr lvl="7" algn="ctr" rtl="0">
              <a:spcBef>
                <a:spcPts val="0"/>
              </a:spcBef>
              <a:spcAft>
                <a:spcPts val="0"/>
              </a:spcAft>
              <a:buSzPts val="2800"/>
              <a:buNone/>
              <a:defRPr sz="2800"/>
            </a:lvl8pPr>
            <a:lvl9pPr lvl="8" algn="ctr" rtl="0">
              <a:spcBef>
                <a:spcPts val="0"/>
              </a:spcBef>
              <a:spcAft>
                <a:spcPts val="0"/>
              </a:spcAft>
              <a:buSzPts val="2800"/>
              <a:buNone/>
              <a:defRPr sz="2800"/>
            </a:lvl9pPr>
          </a:lstStyle>
          <a:p>
            <a:r>
              <a:t>xx%</a:t>
            </a:r>
          </a:p>
        </p:txBody>
      </p:sp>
      <p:sp>
        <p:nvSpPr>
          <p:cNvPr id="153" name="Google Shape;153;p25"/>
          <p:cNvSpPr txBox="1">
            <a:spLocks noGrp="1"/>
          </p:cNvSpPr>
          <p:nvPr>
            <p:ph type="subTitle" idx="3"/>
          </p:nvPr>
        </p:nvSpPr>
        <p:spPr>
          <a:xfrm>
            <a:off x="3410700" y="1699138"/>
            <a:ext cx="2319000" cy="69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54" name="Google Shape;154;p25"/>
          <p:cNvSpPr txBox="1">
            <a:spLocks noGrp="1"/>
          </p:cNvSpPr>
          <p:nvPr>
            <p:ph type="title" idx="4" hasCustomPrompt="1"/>
          </p:nvPr>
        </p:nvSpPr>
        <p:spPr>
          <a:xfrm>
            <a:off x="1647900" y="2889888"/>
            <a:ext cx="2322600" cy="448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800"/>
              <a:buNone/>
              <a:defRPr sz="2800"/>
            </a:lvl1pPr>
            <a:lvl2pPr lvl="1" algn="ctr" rtl="0">
              <a:spcBef>
                <a:spcPts val="0"/>
              </a:spcBef>
              <a:spcAft>
                <a:spcPts val="0"/>
              </a:spcAft>
              <a:buSzPts val="2800"/>
              <a:buNone/>
              <a:defRPr sz="2800"/>
            </a:lvl2pPr>
            <a:lvl3pPr lvl="2" algn="ctr" rtl="0">
              <a:spcBef>
                <a:spcPts val="0"/>
              </a:spcBef>
              <a:spcAft>
                <a:spcPts val="0"/>
              </a:spcAft>
              <a:buSzPts val="2800"/>
              <a:buNone/>
              <a:defRPr sz="2800"/>
            </a:lvl3pPr>
            <a:lvl4pPr lvl="3" algn="ctr" rtl="0">
              <a:spcBef>
                <a:spcPts val="0"/>
              </a:spcBef>
              <a:spcAft>
                <a:spcPts val="0"/>
              </a:spcAft>
              <a:buSzPts val="2800"/>
              <a:buNone/>
              <a:defRPr sz="2800"/>
            </a:lvl4pPr>
            <a:lvl5pPr lvl="4" algn="ctr" rtl="0">
              <a:spcBef>
                <a:spcPts val="0"/>
              </a:spcBef>
              <a:spcAft>
                <a:spcPts val="0"/>
              </a:spcAft>
              <a:buSzPts val="2800"/>
              <a:buNone/>
              <a:defRPr sz="2800"/>
            </a:lvl5pPr>
            <a:lvl6pPr lvl="5" algn="ctr" rtl="0">
              <a:spcBef>
                <a:spcPts val="0"/>
              </a:spcBef>
              <a:spcAft>
                <a:spcPts val="0"/>
              </a:spcAft>
              <a:buSzPts val="2800"/>
              <a:buNone/>
              <a:defRPr sz="2800"/>
            </a:lvl6pPr>
            <a:lvl7pPr lvl="6" algn="ctr" rtl="0">
              <a:spcBef>
                <a:spcPts val="0"/>
              </a:spcBef>
              <a:spcAft>
                <a:spcPts val="0"/>
              </a:spcAft>
              <a:buSzPts val="2800"/>
              <a:buNone/>
              <a:defRPr sz="2800"/>
            </a:lvl7pPr>
            <a:lvl8pPr lvl="7" algn="ctr" rtl="0">
              <a:spcBef>
                <a:spcPts val="0"/>
              </a:spcBef>
              <a:spcAft>
                <a:spcPts val="0"/>
              </a:spcAft>
              <a:buSzPts val="2800"/>
              <a:buNone/>
              <a:defRPr sz="2800"/>
            </a:lvl8pPr>
            <a:lvl9pPr lvl="8" algn="ctr" rtl="0">
              <a:spcBef>
                <a:spcPts val="0"/>
              </a:spcBef>
              <a:spcAft>
                <a:spcPts val="0"/>
              </a:spcAft>
              <a:buSzPts val="2800"/>
              <a:buNone/>
              <a:defRPr sz="2800"/>
            </a:lvl9pPr>
          </a:lstStyle>
          <a:p>
            <a:r>
              <a:t>xx%</a:t>
            </a:r>
          </a:p>
        </p:txBody>
      </p:sp>
      <p:sp>
        <p:nvSpPr>
          <p:cNvPr id="155" name="Google Shape;155;p25"/>
          <p:cNvSpPr txBox="1">
            <a:spLocks noGrp="1"/>
          </p:cNvSpPr>
          <p:nvPr>
            <p:ph type="subTitle" idx="5"/>
          </p:nvPr>
        </p:nvSpPr>
        <p:spPr>
          <a:xfrm>
            <a:off x="1647900" y="3502963"/>
            <a:ext cx="2319000" cy="69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300" y="628525"/>
            <a:ext cx="77034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Red Hat Display"/>
              <a:buNone/>
              <a:defRPr sz="2800" b="1">
                <a:solidFill>
                  <a:schemeClr val="dk1"/>
                </a:solidFill>
                <a:latin typeface="Red Hat Display"/>
                <a:ea typeface="Red Hat Display"/>
                <a:cs typeface="Red Hat Display"/>
                <a:sym typeface="Red Hat Display"/>
              </a:defRPr>
            </a:lvl1pPr>
            <a:lvl2pPr lvl="1">
              <a:spcBef>
                <a:spcPts val="0"/>
              </a:spcBef>
              <a:spcAft>
                <a:spcPts val="0"/>
              </a:spcAft>
              <a:buClr>
                <a:schemeClr val="dk1"/>
              </a:buClr>
              <a:buSzPts val="2800"/>
              <a:buFont typeface="Red Hat Display"/>
              <a:buNone/>
              <a:defRPr sz="2800" b="1">
                <a:solidFill>
                  <a:schemeClr val="dk1"/>
                </a:solidFill>
                <a:latin typeface="Red Hat Display"/>
                <a:ea typeface="Red Hat Display"/>
                <a:cs typeface="Red Hat Display"/>
                <a:sym typeface="Red Hat Display"/>
              </a:defRPr>
            </a:lvl2pPr>
            <a:lvl3pPr lvl="2">
              <a:spcBef>
                <a:spcPts val="0"/>
              </a:spcBef>
              <a:spcAft>
                <a:spcPts val="0"/>
              </a:spcAft>
              <a:buClr>
                <a:schemeClr val="dk1"/>
              </a:buClr>
              <a:buSzPts val="2800"/>
              <a:buFont typeface="Red Hat Display"/>
              <a:buNone/>
              <a:defRPr sz="2800" b="1">
                <a:solidFill>
                  <a:schemeClr val="dk1"/>
                </a:solidFill>
                <a:latin typeface="Red Hat Display"/>
                <a:ea typeface="Red Hat Display"/>
                <a:cs typeface="Red Hat Display"/>
                <a:sym typeface="Red Hat Display"/>
              </a:defRPr>
            </a:lvl3pPr>
            <a:lvl4pPr lvl="3">
              <a:spcBef>
                <a:spcPts val="0"/>
              </a:spcBef>
              <a:spcAft>
                <a:spcPts val="0"/>
              </a:spcAft>
              <a:buClr>
                <a:schemeClr val="dk1"/>
              </a:buClr>
              <a:buSzPts val="2800"/>
              <a:buFont typeface="Red Hat Display"/>
              <a:buNone/>
              <a:defRPr sz="2800" b="1">
                <a:solidFill>
                  <a:schemeClr val="dk1"/>
                </a:solidFill>
                <a:latin typeface="Red Hat Display"/>
                <a:ea typeface="Red Hat Display"/>
                <a:cs typeface="Red Hat Display"/>
                <a:sym typeface="Red Hat Display"/>
              </a:defRPr>
            </a:lvl4pPr>
            <a:lvl5pPr lvl="4">
              <a:spcBef>
                <a:spcPts val="0"/>
              </a:spcBef>
              <a:spcAft>
                <a:spcPts val="0"/>
              </a:spcAft>
              <a:buClr>
                <a:schemeClr val="dk1"/>
              </a:buClr>
              <a:buSzPts val="2800"/>
              <a:buFont typeface="Red Hat Display"/>
              <a:buNone/>
              <a:defRPr sz="2800" b="1">
                <a:solidFill>
                  <a:schemeClr val="dk1"/>
                </a:solidFill>
                <a:latin typeface="Red Hat Display"/>
                <a:ea typeface="Red Hat Display"/>
                <a:cs typeface="Red Hat Display"/>
                <a:sym typeface="Red Hat Display"/>
              </a:defRPr>
            </a:lvl5pPr>
            <a:lvl6pPr lvl="5">
              <a:spcBef>
                <a:spcPts val="0"/>
              </a:spcBef>
              <a:spcAft>
                <a:spcPts val="0"/>
              </a:spcAft>
              <a:buClr>
                <a:schemeClr val="dk1"/>
              </a:buClr>
              <a:buSzPts val="2800"/>
              <a:buFont typeface="Red Hat Display"/>
              <a:buNone/>
              <a:defRPr sz="2800" b="1">
                <a:solidFill>
                  <a:schemeClr val="dk1"/>
                </a:solidFill>
                <a:latin typeface="Red Hat Display"/>
                <a:ea typeface="Red Hat Display"/>
                <a:cs typeface="Red Hat Display"/>
                <a:sym typeface="Red Hat Display"/>
              </a:defRPr>
            </a:lvl6pPr>
            <a:lvl7pPr lvl="6">
              <a:spcBef>
                <a:spcPts val="0"/>
              </a:spcBef>
              <a:spcAft>
                <a:spcPts val="0"/>
              </a:spcAft>
              <a:buClr>
                <a:schemeClr val="dk1"/>
              </a:buClr>
              <a:buSzPts val="2800"/>
              <a:buFont typeface="Red Hat Display"/>
              <a:buNone/>
              <a:defRPr sz="2800" b="1">
                <a:solidFill>
                  <a:schemeClr val="dk1"/>
                </a:solidFill>
                <a:latin typeface="Red Hat Display"/>
                <a:ea typeface="Red Hat Display"/>
                <a:cs typeface="Red Hat Display"/>
                <a:sym typeface="Red Hat Display"/>
              </a:defRPr>
            </a:lvl7pPr>
            <a:lvl8pPr lvl="7">
              <a:spcBef>
                <a:spcPts val="0"/>
              </a:spcBef>
              <a:spcAft>
                <a:spcPts val="0"/>
              </a:spcAft>
              <a:buClr>
                <a:schemeClr val="dk1"/>
              </a:buClr>
              <a:buSzPts val="2800"/>
              <a:buFont typeface="Red Hat Display"/>
              <a:buNone/>
              <a:defRPr sz="2800" b="1">
                <a:solidFill>
                  <a:schemeClr val="dk1"/>
                </a:solidFill>
                <a:latin typeface="Red Hat Display"/>
                <a:ea typeface="Red Hat Display"/>
                <a:cs typeface="Red Hat Display"/>
                <a:sym typeface="Red Hat Display"/>
              </a:defRPr>
            </a:lvl8pPr>
            <a:lvl9pPr lvl="8">
              <a:spcBef>
                <a:spcPts val="0"/>
              </a:spcBef>
              <a:spcAft>
                <a:spcPts val="0"/>
              </a:spcAft>
              <a:buClr>
                <a:schemeClr val="dk1"/>
              </a:buClr>
              <a:buSzPts val="2800"/>
              <a:buFont typeface="Red Hat Display"/>
              <a:buNone/>
              <a:defRPr sz="2800" b="1">
                <a:solidFill>
                  <a:schemeClr val="dk1"/>
                </a:solidFill>
                <a:latin typeface="Red Hat Display"/>
                <a:ea typeface="Red Hat Display"/>
                <a:cs typeface="Red Hat Display"/>
                <a:sym typeface="Red Hat Display"/>
              </a:defRPr>
            </a:lvl9pPr>
          </a:lstStyle>
          <a:p>
            <a:endParaRPr/>
          </a:p>
        </p:txBody>
      </p:sp>
      <p:sp>
        <p:nvSpPr>
          <p:cNvPr id="7" name="Google Shape;7;p1"/>
          <p:cNvSpPr txBox="1">
            <a:spLocks noGrp="1"/>
          </p:cNvSpPr>
          <p:nvPr>
            <p:ph type="body" idx="1"/>
          </p:nvPr>
        </p:nvSpPr>
        <p:spPr>
          <a:xfrm>
            <a:off x="720300" y="1152475"/>
            <a:ext cx="77034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1pPr>
            <a:lvl2pPr marL="914400" lvl="1"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2pPr>
            <a:lvl3pPr marL="1371600" lvl="2"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3pPr>
            <a:lvl4pPr marL="1828800" lvl="3"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4pPr>
            <a:lvl5pPr marL="2286000" lvl="4"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5pPr>
            <a:lvl6pPr marL="2743200" lvl="5"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6pPr>
            <a:lvl7pPr marL="3200400" lvl="6"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7pPr>
            <a:lvl8pPr marL="3657600" lvl="7"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8pPr>
            <a:lvl9pPr marL="4114800" lvl="8"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4" r:id="rId4"/>
    <p:sldLayoutId id="2147483658" r:id="rId5"/>
    <p:sldLayoutId id="2147483660" r:id="rId6"/>
    <p:sldLayoutId id="2147483661" r:id="rId7"/>
    <p:sldLayoutId id="2147483662" r:id="rId8"/>
    <p:sldLayoutId id="2147483671"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3.xml"/><Relationship Id="rId1" Type="http://schemas.openxmlformats.org/officeDocument/2006/relationships/video" Target="https://www.youtube.com/embed/efGqe1j3RNk?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efGqe1j3RNk"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2"/>
          <p:cNvSpPr txBox="1">
            <a:spLocks noGrp="1"/>
          </p:cNvSpPr>
          <p:nvPr>
            <p:ph type="subTitle" idx="1"/>
          </p:nvPr>
        </p:nvSpPr>
        <p:spPr>
          <a:xfrm>
            <a:off x="2249400" y="3417925"/>
            <a:ext cx="4645200" cy="43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By Aditya Oka</a:t>
            </a:r>
            <a:endParaRPr dirty="0"/>
          </a:p>
        </p:txBody>
      </p:sp>
      <p:sp>
        <p:nvSpPr>
          <p:cNvPr id="181" name="Google Shape;181;p32"/>
          <p:cNvSpPr txBox="1">
            <a:spLocks noGrp="1"/>
          </p:cNvSpPr>
          <p:nvPr>
            <p:ph type="ctrTitle"/>
          </p:nvPr>
        </p:nvSpPr>
        <p:spPr>
          <a:xfrm>
            <a:off x="1728150" y="828800"/>
            <a:ext cx="5687700" cy="216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WiNDUP Critique</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WiNDUP: Award-winning animated short film | Unity">
            <a:hlinkClick r:id="" action="ppaction://media"/>
            <a:extLst>
              <a:ext uri="{FF2B5EF4-FFF2-40B4-BE49-F238E27FC236}">
                <a16:creationId xmlns:a16="http://schemas.microsoft.com/office/drawing/2014/main" id="{FD19C417-68B9-4130-A251-2524A39715A4}"/>
              </a:ext>
            </a:extLst>
          </p:cNvPr>
          <p:cNvPicPr>
            <a:picLocks noRot="1" noChangeAspect="1"/>
          </p:cNvPicPr>
          <p:nvPr>
            <a:videoFile r:link="rId1"/>
          </p:nvPr>
        </p:nvPicPr>
        <p:blipFill>
          <a:blip r:embed="rId3"/>
          <a:stretch>
            <a:fillRect/>
          </a:stretch>
        </p:blipFill>
        <p:spPr>
          <a:xfrm>
            <a:off x="150073" y="73360"/>
            <a:ext cx="8843854" cy="4996779"/>
          </a:xfrm>
          <a:prstGeom prst="rect">
            <a:avLst/>
          </a:prstGeom>
        </p:spPr>
      </p:pic>
    </p:spTree>
    <p:extLst>
      <p:ext uri="{BB962C8B-B14F-4D97-AF65-F5344CB8AC3E}">
        <p14:creationId xmlns:p14="http://schemas.microsoft.com/office/powerpoint/2010/main" val="205821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1B1E9EBA-DE58-4CA9-9723-93495C2495B0}"/>
              </a:ext>
            </a:extLst>
          </p:cNvPr>
          <p:cNvSpPr>
            <a:spLocks noGrp="1"/>
          </p:cNvSpPr>
          <p:nvPr>
            <p:ph type="title"/>
          </p:nvPr>
        </p:nvSpPr>
        <p:spPr>
          <a:xfrm>
            <a:off x="713100" y="445025"/>
            <a:ext cx="3028200" cy="905400"/>
          </a:xfrm>
        </p:spPr>
        <p:txBody>
          <a:bodyPr/>
          <a:lstStyle/>
          <a:p>
            <a:r>
              <a:rPr lang="en-US" sz="5400" dirty="0"/>
              <a:t>Details</a:t>
            </a:r>
          </a:p>
        </p:txBody>
      </p:sp>
      <p:sp>
        <p:nvSpPr>
          <p:cNvPr id="23" name="Text Placeholder 2">
            <a:extLst>
              <a:ext uri="{FF2B5EF4-FFF2-40B4-BE49-F238E27FC236}">
                <a16:creationId xmlns:a16="http://schemas.microsoft.com/office/drawing/2014/main" id="{FB8FD50D-A721-4AB9-A17E-75C170224249}"/>
              </a:ext>
            </a:extLst>
          </p:cNvPr>
          <p:cNvSpPr>
            <a:spLocks noGrp="1"/>
          </p:cNvSpPr>
          <p:nvPr>
            <p:ph type="body" idx="1"/>
          </p:nvPr>
        </p:nvSpPr>
        <p:spPr>
          <a:xfrm>
            <a:off x="713100" y="2098847"/>
            <a:ext cx="6592800" cy="2655794"/>
          </a:xfrm>
        </p:spPr>
        <p:txBody>
          <a:bodyPr/>
          <a:lstStyle/>
          <a:p>
            <a:pPr marL="139700" indent="0">
              <a:buNone/>
            </a:pPr>
            <a:r>
              <a:rPr lang="en-US" dirty="0">
                <a:solidFill>
                  <a:schemeClr val="tx1"/>
                </a:solidFill>
              </a:rPr>
              <a:t>Written and Directed by </a:t>
            </a:r>
            <a:r>
              <a:rPr lang="en-US" dirty="0" err="1">
                <a:solidFill>
                  <a:schemeClr val="tx1"/>
                </a:solidFill>
              </a:rPr>
              <a:t>Yibing</a:t>
            </a:r>
            <a:r>
              <a:rPr lang="en-US" dirty="0">
                <a:solidFill>
                  <a:schemeClr val="tx1"/>
                </a:solidFill>
              </a:rPr>
              <a:t> Jiang</a:t>
            </a:r>
          </a:p>
          <a:p>
            <a:pPr marL="139700" indent="0">
              <a:buNone/>
            </a:pPr>
            <a:r>
              <a:rPr lang="en-US" dirty="0">
                <a:solidFill>
                  <a:schemeClr val="tx1"/>
                </a:solidFill>
              </a:rPr>
              <a:t>Released on August 20, 2020</a:t>
            </a:r>
          </a:p>
          <a:p>
            <a:pPr marL="139700" indent="0">
              <a:buNone/>
            </a:pPr>
            <a:endParaRPr lang="en-US" dirty="0">
              <a:solidFill>
                <a:schemeClr val="tx1"/>
              </a:solidFill>
            </a:endParaRPr>
          </a:p>
          <a:p>
            <a:pPr marL="139700" indent="0">
              <a:buNone/>
            </a:pPr>
            <a:r>
              <a:rPr lang="en-US" dirty="0">
                <a:solidFill>
                  <a:schemeClr val="tx1"/>
                </a:solidFill>
              </a:rPr>
              <a:t>Team had members working from many different countries, </a:t>
            </a:r>
          </a:p>
          <a:p>
            <a:pPr marL="139700" indent="0">
              <a:buNone/>
            </a:pPr>
            <a:r>
              <a:rPr lang="en-US" dirty="0">
                <a:solidFill>
                  <a:schemeClr val="tx1"/>
                </a:solidFill>
              </a:rPr>
              <a:t>including United States, China, Sweden, and Denmark</a:t>
            </a:r>
          </a:p>
          <a:p>
            <a:pPr marL="139700" indent="0">
              <a:buNone/>
            </a:pPr>
            <a:endParaRPr lang="en-US" dirty="0">
              <a:solidFill>
                <a:schemeClr val="tx1"/>
              </a:solidFill>
            </a:endParaRPr>
          </a:p>
          <a:p>
            <a:pPr marL="139700" indent="0">
              <a:buNone/>
            </a:pPr>
            <a:r>
              <a:rPr lang="en-US" dirty="0">
                <a:solidFill>
                  <a:schemeClr val="tx1"/>
                </a:solidFill>
              </a:rPr>
              <a:t>Collaboration with Unity Technologies</a:t>
            </a:r>
          </a:p>
          <a:p>
            <a:pPr marL="139700" indent="0">
              <a:buNone/>
            </a:pPr>
            <a:endParaRPr lang="en-US" dirty="0">
              <a:solidFill>
                <a:schemeClr val="tx1"/>
              </a:solidFill>
            </a:endParaRPr>
          </a:p>
          <a:p>
            <a:pPr marL="139700" indent="0">
              <a:buNone/>
            </a:pPr>
            <a:r>
              <a:rPr lang="en-US" dirty="0">
                <a:solidFill>
                  <a:schemeClr val="tx1"/>
                </a:solidFill>
              </a:rPr>
              <a:t>Won awards in </a:t>
            </a:r>
            <a:r>
              <a:rPr lang="en-US" dirty="0" err="1">
                <a:solidFill>
                  <a:schemeClr val="tx1"/>
                </a:solidFill>
              </a:rPr>
              <a:t>Urbanworld</a:t>
            </a:r>
            <a:r>
              <a:rPr lang="en-US" dirty="0">
                <a:solidFill>
                  <a:schemeClr val="tx1"/>
                </a:solidFill>
              </a:rPr>
              <a:t> (Best Animated Short), USA Film Festival</a:t>
            </a:r>
          </a:p>
          <a:p>
            <a:pPr marL="139700" indent="0">
              <a:buNone/>
            </a:pPr>
            <a:r>
              <a:rPr lang="en-US" dirty="0">
                <a:solidFill>
                  <a:schemeClr val="tx1"/>
                </a:solidFill>
              </a:rPr>
              <a:t>(First Place Animation), Reel Sisters of the Diaspora Film Festival </a:t>
            </a:r>
          </a:p>
          <a:p>
            <a:pPr marL="139700" indent="0">
              <a:buNone/>
            </a:pPr>
            <a:r>
              <a:rPr lang="en-US" dirty="0">
                <a:solidFill>
                  <a:schemeClr val="tx1"/>
                </a:solidFill>
              </a:rPr>
              <a:t>(Best Animation), Sapporo Short Fest (Best Original Score), and</a:t>
            </a:r>
          </a:p>
          <a:p>
            <a:pPr marL="139700" indent="0">
              <a:buNone/>
            </a:pPr>
            <a:r>
              <a:rPr lang="en-US" dirty="0">
                <a:solidFill>
                  <a:schemeClr val="tx1"/>
                </a:solidFill>
              </a:rPr>
              <a:t>nominated in NAACP</a:t>
            </a:r>
          </a:p>
          <a:p>
            <a:pPr marL="139700" indent="0">
              <a:buNone/>
            </a:pPr>
            <a:endParaRPr lang="en-US" dirty="0">
              <a:solidFill>
                <a:schemeClr val="tx1"/>
              </a:solidFill>
            </a:endParaRPr>
          </a:p>
          <a:p>
            <a:pPr marL="139700" indent="0">
              <a:buNone/>
            </a:pPr>
            <a:endParaRPr lang="en-US" dirty="0">
              <a:solidFill>
                <a:schemeClr val="tx1"/>
              </a:solidFill>
            </a:endParaRPr>
          </a:p>
        </p:txBody>
      </p:sp>
      <p:pic>
        <p:nvPicPr>
          <p:cNvPr id="18" name="Picture 17" descr="Yibing Jiang">
            <a:extLst>
              <a:ext uri="{FF2B5EF4-FFF2-40B4-BE49-F238E27FC236}">
                <a16:creationId xmlns:a16="http://schemas.microsoft.com/office/drawing/2014/main" id="{7DCABD7A-ADFE-41DF-A713-2A3B55F17C9B}"/>
              </a:ext>
            </a:extLst>
          </p:cNvPr>
          <p:cNvPicPr>
            <a:picLocks noChangeAspect="1"/>
          </p:cNvPicPr>
          <p:nvPr/>
        </p:nvPicPr>
        <p:blipFill>
          <a:blip r:embed="rId2"/>
          <a:stretch>
            <a:fillRect/>
          </a:stretch>
        </p:blipFill>
        <p:spPr>
          <a:xfrm>
            <a:off x="6488206" y="2487706"/>
            <a:ext cx="2655794" cy="2655794"/>
          </a:xfrm>
          <a:prstGeom prst="rect">
            <a:avLst/>
          </a:prstGeom>
        </p:spPr>
      </p:pic>
      <p:pic>
        <p:nvPicPr>
          <p:cNvPr id="20" name="Picture 19" descr="A picture containing text&#10;&#10;Description automatically generated">
            <a:extLst>
              <a:ext uri="{FF2B5EF4-FFF2-40B4-BE49-F238E27FC236}">
                <a16:creationId xmlns:a16="http://schemas.microsoft.com/office/drawing/2014/main" id="{7F2D0B3A-C4AA-4393-8EC4-F9EBE1BD62D8}"/>
              </a:ext>
            </a:extLst>
          </p:cNvPr>
          <p:cNvPicPr>
            <a:picLocks noChangeAspect="1"/>
          </p:cNvPicPr>
          <p:nvPr/>
        </p:nvPicPr>
        <p:blipFill>
          <a:blip r:embed="rId3"/>
          <a:stretch>
            <a:fillRect/>
          </a:stretch>
        </p:blipFill>
        <p:spPr>
          <a:xfrm>
            <a:off x="4726642" y="0"/>
            <a:ext cx="4417358" cy="2484765"/>
          </a:xfrm>
          <a:prstGeom prst="rect">
            <a:avLst/>
          </a:prstGeom>
        </p:spPr>
      </p:pic>
    </p:spTree>
    <p:extLst>
      <p:ext uri="{BB962C8B-B14F-4D97-AF65-F5344CB8AC3E}">
        <p14:creationId xmlns:p14="http://schemas.microsoft.com/office/powerpoint/2010/main" val="347628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3"/>
          <p:cNvSpPr txBox="1">
            <a:spLocks noGrp="1"/>
          </p:cNvSpPr>
          <p:nvPr>
            <p:ph type="title"/>
          </p:nvPr>
        </p:nvSpPr>
        <p:spPr>
          <a:xfrm>
            <a:off x="720300" y="628525"/>
            <a:ext cx="7703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Summary</a:t>
            </a:r>
            <a:endParaRPr dirty="0"/>
          </a:p>
        </p:txBody>
      </p:sp>
      <p:sp>
        <p:nvSpPr>
          <p:cNvPr id="187" name="Google Shape;187;p33"/>
          <p:cNvSpPr txBox="1"/>
          <p:nvPr/>
        </p:nvSpPr>
        <p:spPr>
          <a:xfrm>
            <a:off x="713100" y="1147950"/>
            <a:ext cx="4430400" cy="352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solidFill>
                  <a:schemeClr val="dk1"/>
                </a:solidFill>
                <a:latin typeface="Barlow"/>
                <a:ea typeface="Barlow"/>
                <a:cs typeface="Barlow"/>
                <a:sym typeface="Barlow"/>
              </a:rPr>
              <a:t>From the beginning, we see a father and daughter playing hide and seek together in a bedroom. Using the music box to create a melody that resonates with both the father and daughter, the daughter can find her dad in the closet. However, after that seemingly bright scenario, we are taken to the hospital room, where the father is looking over his daughter, who is bedridden from an unknown illness. As the father continues to watch over her and play the music box, the daughter tries to find her way back to the real world (back to her father) by following the music.</a:t>
            </a:r>
          </a:p>
          <a:p>
            <a:pPr marL="0" lvl="0" indent="0" algn="l" rtl="0">
              <a:spcBef>
                <a:spcPts val="0"/>
              </a:spcBef>
              <a:spcAft>
                <a:spcPts val="0"/>
              </a:spcAft>
              <a:buClr>
                <a:schemeClr val="dk1"/>
              </a:buClr>
              <a:buSzPts val="1100"/>
              <a:buFont typeface="Arial"/>
              <a:buNone/>
            </a:pPr>
            <a:endParaRPr lang="en-US" i="1" dirty="0">
              <a:solidFill>
                <a:schemeClr val="dk1"/>
              </a:solidFill>
              <a:latin typeface="Barlow"/>
              <a:ea typeface="Barlow"/>
              <a:cs typeface="Barlow"/>
              <a:sym typeface="Barlow"/>
            </a:endParaRPr>
          </a:p>
          <a:p>
            <a:pPr marL="0" lvl="0" indent="0" algn="l" rtl="0">
              <a:spcBef>
                <a:spcPts val="0"/>
              </a:spcBef>
              <a:spcAft>
                <a:spcPts val="0"/>
              </a:spcAft>
              <a:buClr>
                <a:schemeClr val="dk1"/>
              </a:buClr>
              <a:buSzPts val="1100"/>
              <a:buFont typeface="Arial"/>
              <a:buNone/>
            </a:pPr>
            <a:r>
              <a:rPr lang="en-US" i="1" dirty="0" err="1">
                <a:solidFill>
                  <a:schemeClr val="dk1"/>
                </a:solidFill>
                <a:latin typeface="Barlow"/>
                <a:ea typeface="Barlow"/>
                <a:cs typeface="Barlow"/>
                <a:sym typeface="Barlow"/>
              </a:rPr>
              <a:t>WiNDUP</a:t>
            </a:r>
            <a:r>
              <a:rPr lang="en-US" dirty="0">
                <a:solidFill>
                  <a:schemeClr val="dk1"/>
                </a:solidFill>
                <a:latin typeface="Barlow"/>
                <a:ea typeface="Barlow"/>
                <a:cs typeface="Barlow"/>
                <a:sym typeface="Barlow"/>
              </a:rPr>
              <a:t> is a story of the love between a father and daughter persevering through trying times with the daughter making her way back to her father with the help of the melody from the music box.</a:t>
            </a:r>
          </a:p>
          <a:p>
            <a:pPr marL="0" lvl="0" indent="0" algn="l" rtl="0">
              <a:spcBef>
                <a:spcPts val="0"/>
              </a:spcBef>
              <a:spcAft>
                <a:spcPts val="0"/>
              </a:spcAft>
              <a:buClr>
                <a:schemeClr val="dk1"/>
              </a:buClr>
              <a:buSzPts val="1100"/>
              <a:buFont typeface="Arial"/>
              <a:buNone/>
            </a:pPr>
            <a:endParaRPr lang="en-US" i="1" dirty="0">
              <a:solidFill>
                <a:schemeClr val="dk1"/>
              </a:solidFill>
              <a:latin typeface="Barlow"/>
              <a:ea typeface="Barlow"/>
              <a:cs typeface="Barlow"/>
              <a:sym typeface="Barlow"/>
            </a:endParaRPr>
          </a:p>
          <a:p>
            <a:pPr marL="0" lvl="0" indent="0" algn="l" rtl="0">
              <a:spcBef>
                <a:spcPts val="0"/>
              </a:spcBef>
              <a:spcAft>
                <a:spcPts val="0"/>
              </a:spcAft>
              <a:buClr>
                <a:schemeClr val="dk1"/>
              </a:buClr>
              <a:buSzPts val="1100"/>
              <a:buFont typeface="Arial"/>
              <a:buNone/>
            </a:pPr>
            <a:endParaRPr dirty="0">
              <a:solidFill>
                <a:schemeClr val="dk1"/>
              </a:solidFill>
              <a:latin typeface="Barlow"/>
              <a:ea typeface="Barlow"/>
              <a:cs typeface="Barlow"/>
              <a:sym typeface="Barlow"/>
            </a:endParaRPr>
          </a:p>
        </p:txBody>
      </p:sp>
      <p:pic>
        <p:nvPicPr>
          <p:cNvPr id="3" name="Picture 2" descr="A picture containing person, indoor, wall&#10;&#10;Description automatically generated">
            <a:extLst>
              <a:ext uri="{FF2B5EF4-FFF2-40B4-BE49-F238E27FC236}">
                <a16:creationId xmlns:a16="http://schemas.microsoft.com/office/drawing/2014/main" id="{AEBA8C75-4E84-435E-BF9D-E6D850F331FD}"/>
              </a:ext>
            </a:extLst>
          </p:cNvPr>
          <p:cNvPicPr>
            <a:picLocks noChangeAspect="1"/>
          </p:cNvPicPr>
          <p:nvPr/>
        </p:nvPicPr>
        <p:blipFill>
          <a:blip r:embed="rId3"/>
          <a:stretch>
            <a:fillRect/>
          </a:stretch>
        </p:blipFill>
        <p:spPr>
          <a:xfrm>
            <a:off x="5452031" y="628525"/>
            <a:ext cx="3597835" cy="2023782"/>
          </a:xfrm>
          <a:prstGeom prst="rect">
            <a:avLst/>
          </a:prstGeom>
        </p:spPr>
      </p:pic>
      <p:pic>
        <p:nvPicPr>
          <p:cNvPr id="5" name="Picture 4">
            <a:extLst>
              <a:ext uri="{FF2B5EF4-FFF2-40B4-BE49-F238E27FC236}">
                <a16:creationId xmlns:a16="http://schemas.microsoft.com/office/drawing/2014/main" id="{765F74C2-B1DA-48C3-82A5-3C433E99FCFB}"/>
              </a:ext>
            </a:extLst>
          </p:cNvPr>
          <p:cNvPicPr>
            <a:picLocks noChangeAspect="1"/>
          </p:cNvPicPr>
          <p:nvPr/>
        </p:nvPicPr>
        <p:blipFill>
          <a:blip r:embed="rId4"/>
          <a:stretch>
            <a:fillRect/>
          </a:stretch>
        </p:blipFill>
        <p:spPr>
          <a:xfrm>
            <a:off x="5452031" y="2784321"/>
            <a:ext cx="3596641" cy="189666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DE959-FE73-41E3-8BB1-6DB9943ADA1A}"/>
              </a:ext>
            </a:extLst>
          </p:cNvPr>
          <p:cNvSpPr>
            <a:spLocks noGrp="1"/>
          </p:cNvSpPr>
          <p:nvPr>
            <p:ph type="title"/>
          </p:nvPr>
        </p:nvSpPr>
        <p:spPr>
          <a:xfrm>
            <a:off x="6606968" y="3759153"/>
            <a:ext cx="2143533" cy="448200"/>
          </a:xfrm>
        </p:spPr>
        <p:txBody>
          <a:bodyPr/>
          <a:lstStyle/>
          <a:p>
            <a:pPr algn="r"/>
            <a:r>
              <a:rPr lang="en-US" dirty="0"/>
              <a:t>Act 3</a:t>
            </a:r>
          </a:p>
        </p:txBody>
      </p:sp>
      <p:sp>
        <p:nvSpPr>
          <p:cNvPr id="3" name="Subtitle 2">
            <a:extLst>
              <a:ext uri="{FF2B5EF4-FFF2-40B4-BE49-F238E27FC236}">
                <a16:creationId xmlns:a16="http://schemas.microsoft.com/office/drawing/2014/main" id="{06320DFD-29D7-42E1-9957-7FFD59B492F7}"/>
              </a:ext>
            </a:extLst>
          </p:cNvPr>
          <p:cNvSpPr>
            <a:spLocks noGrp="1"/>
          </p:cNvSpPr>
          <p:nvPr>
            <p:ph type="subTitle" idx="1"/>
          </p:nvPr>
        </p:nvSpPr>
        <p:spPr>
          <a:xfrm>
            <a:off x="6767678" y="4348900"/>
            <a:ext cx="1982823" cy="681945"/>
          </a:xfrm>
        </p:spPr>
        <p:txBody>
          <a:bodyPr/>
          <a:lstStyle/>
          <a:p>
            <a:pPr algn="r"/>
            <a:r>
              <a:rPr lang="en-US" sz="1200" u="sng" dirty="0"/>
              <a:t>Denouement:</a:t>
            </a:r>
            <a:r>
              <a:rPr lang="en-US" sz="1200" dirty="0"/>
              <a:t> </a:t>
            </a:r>
          </a:p>
          <a:p>
            <a:pPr algn="r"/>
            <a:r>
              <a:rPr lang="en-US" sz="1200" dirty="0"/>
              <a:t>Daughter wakes up to see father</a:t>
            </a:r>
          </a:p>
        </p:txBody>
      </p:sp>
      <p:sp>
        <p:nvSpPr>
          <p:cNvPr id="4" name="Title 3">
            <a:extLst>
              <a:ext uri="{FF2B5EF4-FFF2-40B4-BE49-F238E27FC236}">
                <a16:creationId xmlns:a16="http://schemas.microsoft.com/office/drawing/2014/main" id="{1A85E153-FC61-47DE-A0B4-2B191CF7E6B3}"/>
              </a:ext>
            </a:extLst>
          </p:cNvPr>
          <p:cNvSpPr>
            <a:spLocks noGrp="1"/>
          </p:cNvSpPr>
          <p:nvPr>
            <p:ph type="title" idx="2"/>
          </p:nvPr>
        </p:nvSpPr>
        <p:spPr>
          <a:xfrm>
            <a:off x="393499" y="3759153"/>
            <a:ext cx="2143533" cy="448200"/>
          </a:xfrm>
        </p:spPr>
        <p:txBody>
          <a:bodyPr/>
          <a:lstStyle/>
          <a:p>
            <a:pPr algn="l"/>
            <a:r>
              <a:rPr lang="en-US" dirty="0"/>
              <a:t>Act 2</a:t>
            </a:r>
          </a:p>
        </p:txBody>
      </p:sp>
      <p:sp>
        <p:nvSpPr>
          <p:cNvPr id="5" name="Subtitle 4">
            <a:extLst>
              <a:ext uri="{FF2B5EF4-FFF2-40B4-BE49-F238E27FC236}">
                <a16:creationId xmlns:a16="http://schemas.microsoft.com/office/drawing/2014/main" id="{21FCC1D9-C737-47C3-B2C8-879389EE6650}"/>
              </a:ext>
            </a:extLst>
          </p:cNvPr>
          <p:cNvSpPr>
            <a:spLocks noGrp="1"/>
          </p:cNvSpPr>
          <p:nvPr>
            <p:ph type="subTitle" idx="3"/>
          </p:nvPr>
        </p:nvSpPr>
        <p:spPr>
          <a:xfrm>
            <a:off x="393499" y="4348900"/>
            <a:ext cx="1982823" cy="676451"/>
          </a:xfrm>
        </p:spPr>
        <p:txBody>
          <a:bodyPr/>
          <a:lstStyle/>
          <a:p>
            <a:pPr marL="0" algn="l"/>
            <a:r>
              <a:rPr lang="en-US" sz="1200" u="sng" dirty="0"/>
              <a:t>Midpoint:</a:t>
            </a:r>
            <a:r>
              <a:rPr lang="en-US" sz="1200" dirty="0"/>
              <a:t> </a:t>
            </a:r>
          </a:p>
          <a:p>
            <a:pPr marL="0" indent="0" algn="l"/>
            <a:r>
              <a:rPr lang="en-US" sz="1200" dirty="0"/>
              <a:t>Timelapse of dad watching daughter</a:t>
            </a:r>
          </a:p>
        </p:txBody>
      </p:sp>
      <p:sp>
        <p:nvSpPr>
          <p:cNvPr id="6" name="Title 5">
            <a:extLst>
              <a:ext uri="{FF2B5EF4-FFF2-40B4-BE49-F238E27FC236}">
                <a16:creationId xmlns:a16="http://schemas.microsoft.com/office/drawing/2014/main" id="{EB55E3FD-80B5-4221-B3FA-602D5A77E838}"/>
              </a:ext>
            </a:extLst>
          </p:cNvPr>
          <p:cNvSpPr>
            <a:spLocks noGrp="1"/>
          </p:cNvSpPr>
          <p:nvPr>
            <p:ph type="title" idx="4"/>
          </p:nvPr>
        </p:nvSpPr>
        <p:spPr>
          <a:xfrm>
            <a:off x="305166" y="1412886"/>
            <a:ext cx="2322600" cy="448200"/>
          </a:xfrm>
        </p:spPr>
        <p:txBody>
          <a:bodyPr/>
          <a:lstStyle/>
          <a:p>
            <a:r>
              <a:rPr lang="en-US" dirty="0"/>
              <a:t>Act 1</a:t>
            </a:r>
          </a:p>
        </p:txBody>
      </p:sp>
      <p:sp>
        <p:nvSpPr>
          <p:cNvPr id="7" name="Subtitle 6">
            <a:extLst>
              <a:ext uri="{FF2B5EF4-FFF2-40B4-BE49-F238E27FC236}">
                <a16:creationId xmlns:a16="http://schemas.microsoft.com/office/drawing/2014/main" id="{7F93BDB7-D652-4731-8FC6-AAB984BEB986}"/>
              </a:ext>
            </a:extLst>
          </p:cNvPr>
          <p:cNvSpPr>
            <a:spLocks noGrp="1"/>
          </p:cNvSpPr>
          <p:nvPr>
            <p:ph type="subTitle" idx="5"/>
          </p:nvPr>
        </p:nvSpPr>
        <p:spPr>
          <a:xfrm>
            <a:off x="305166" y="1919695"/>
            <a:ext cx="2319000" cy="1546411"/>
          </a:xfrm>
        </p:spPr>
        <p:txBody>
          <a:bodyPr/>
          <a:lstStyle/>
          <a:p>
            <a:pPr marL="0" indent="0"/>
            <a:r>
              <a:rPr lang="en-US" sz="1200" u="sng" dirty="0"/>
              <a:t>Exposition:</a:t>
            </a:r>
            <a:r>
              <a:rPr lang="en-US" sz="1200" dirty="0"/>
              <a:t> </a:t>
            </a:r>
          </a:p>
          <a:p>
            <a:pPr marL="0" indent="0"/>
            <a:r>
              <a:rPr lang="en-US" sz="1200" dirty="0"/>
              <a:t>Hide and Seek/First Music Box Play</a:t>
            </a:r>
          </a:p>
          <a:p>
            <a:pPr marL="0" indent="0"/>
            <a:endParaRPr lang="en-US" sz="1200" dirty="0"/>
          </a:p>
          <a:p>
            <a:pPr marL="0" indent="0"/>
            <a:r>
              <a:rPr lang="en-US" sz="1200" u="sng" dirty="0"/>
              <a:t>Inciting Incident: </a:t>
            </a:r>
          </a:p>
          <a:p>
            <a:pPr marL="0" indent="0"/>
            <a:r>
              <a:rPr lang="en-US" sz="1200" dirty="0"/>
              <a:t>Daughter bedridden/exploring dream world</a:t>
            </a:r>
            <a:endParaRPr lang="en-US" sz="1200" u="sng" dirty="0"/>
          </a:p>
        </p:txBody>
      </p:sp>
      <p:pic>
        <p:nvPicPr>
          <p:cNvPr id="9" name="Picture 8" descr="A picture containing chart&#10;&#10;Description automatically generated">
            <a:extLst>
              <a:ext uri="{FF2B5EF4-FFF2-40B4-BE49-F238E27FC236}">
                <a16:creationId xmlns:a16="http://schemas.microsoft.com/office/drawing/2014/main" id="{E3A0AD6E-64D7-4735-9D06-628D6AF22AC9}"/>
              </a:ext>
            </a:extLst>
          </p:cNvPr>
          <p:cNvPicPr>
            <a:picLocks noChangeAspect="1"/>
          </p:cNvPicPr>
          <p:nvPr/>
        </p:nvPicPr>
        <p:blipFill>
          <a:blip r:embed="rId2"/>
          <a:stretch>
            <a:fillRect/>
          </a:stretch>
        </p:blipFill>
        <p:spPr>
          <a:xfrm>
            <a:off x="2888689" y="118152"/>
            <a:ext cx="6125135" cy="3445388"/>
          </a:xfrm>
          <a:prstGeom prst="rect">
            <a:avLst/>
          </a:prstGeom>
        </p:spPr>
      </p:pic>
      <p:sp>
        <p:nvSpPr>
          <p:cNvPr id="10" name="TextBox 9">
            <a:extLst>
              <a:ext uri="{FF2B5EF4-FFF2-40B4-BE49-F238E27FC236}">
                <a16:creationId xmlns:a16="http://schemas.microsoft.com/office/drawing/2014/main" id="{81BF8F85-6261-4094-BD93-1A1B2F86BD01}"/>
              </a:ext>
            </a:extLst>
          </p:cNvPr>
          <p:cNvSpPr txBox="1"/>
          <p:nvPr/>
        </p:nvSpPr>
        <p:spPr>
          <a:xfrm>
            <a:off x="305166" y="149420"/>
            <a:ext cx="2319000" cy="1200329"/>
          </a:xfrm>
          <a:prstGeom prst="rect">
            <a:avLst/>
          </a:prstGeom>
          <a:noFill/>
        </p:spPr>
        <p:txBody>
          <a:bodyPr wrap="square" rtlCol="0">
            <a:spAutoFit/>
          </a:bodyPr>
          <a:lstStyle/>
          <a:p>
            <a:pPr algn="ctr"/>
            <a:r>
              <a:rPr lang="en-US" sz="3600" b="1" dirty="0">
                <a:latin typeface="Red Hat Display" panose="020B0604020202020204" charset="0"/>
                <a:ea typeface="Red Hat Display" panose="020B0604020202020204" charset="0"/>
                <a:cs typeface="Red Hat Display" panose="020B0604020202020204" charset="0"/>
              </a:rPr>
              <a:t>3 Act Structure</a:t>
            </a:r>
          </a:p>
        </p:txBody>
      </p:sp>
      <p:sp>
        <p:nvSpPr>
          <p:cNvPr id="11" name="Subtitle 4">
            <a:extLst>
              <a:ext uri="{FF2B5EF4-FFF2-40B4-BE49-F238E27FC236}">
                <a16:creationId xmlns:a16="http://schemas.microsoft.com/office/drawing/2014/main" id="{EC93D1B6-8923-49D5-A1F0-2FDE373A40C8}"/>
              </a:ext>
            </a:extLst>
          </p:cNvPr>
          <p:cNvSpPr txBox="1">
            <a:spLocks/>
          </p:cNvSpPr>
          <p:nvPr/>
        </p:nvSpPr>
        <p:spPr>
          <a:xfrm>
            <a:off x="1812290" y="3854514"/>
            <a:ext cx="2759710" cy="68194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1pPr>
            <a:lvl2pPr marL="914400" marR="0" lvl="1"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2pPr>
            <a:lvl3pPr marL="1371600" marR="0" lvl="2"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3pPr>
            <a:lvl4pPr marL="1828800" marR="0" lvl="3"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4pPr>
            <a:lvl5pPr marL="2286000" marR="0" lvl="4"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5pPr>
            <a:lvl6pPr marL="2743200" marR="0" lvl="5"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6pPr>
            <a:lvl7pPr marL="3200400" marR="0" lvl="6"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7pPr>
            <a:lvl8pPr marL="3657600" marR="0" lvl="7"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8pPr>
            <a:lvl9pPr marL="4114800" marR="0" lvl="8"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9pPr>
          </a:lstStyle>
          <a:p>
            <a:pPr marL="0" indent="0" algn="l"/>
            <a:r>
              <a:rPr lang="en-US" sz="1200" u="sng" dirty="0"/>
              <a:t>Rising Action:</a:t>
            </a:r>
            <a:r>
              <a:rPr lang="en-US" sz="1200" dirty="0"/>
              <a:t> </a:t>
            </a:r>
          </a:p>
          <a:p>
            <a:pPr marL="0" indent="0" algn="l"/>
            <a:r>
              <a:rPr lang="en-US" sz="1200" dirty="0"/>
              <a:t>Music box is broken, dad tries to fix/ice creeps into dream world</a:t>
            </a:r>
          </a:p>
        </p:txBody>
      </p:sp>
      <p:sp>
        <p:nvSpPr>
          <p:cNvPr id="12" name="Subtitle 2">
            <a:extLst>
              <a:ext uri="{FF2B5EF4-FFF2-40B4-BE49-F238E27FC236}">
                <a16:creationId xmlns:a16="http://schemas.microsoft.com/office/drawing/2014/main" id="{84A0B9E1-6D9F-4C02-8081-7130D4BF7805}"/>
              </a:ext>
            </a:extLst>
          </p:cNvPr>
          <p:cNvSpPr txBox="1">
            <a:spLocks/>
          </p:cNvSpPr>
          <p:nvPr/>
        </p:nvSpPr>
        <p:spPr>
          <a:xfrm>
            <a:off x="4572000" y="3849724"/>
            <a:ext cx="2759710" cy="68194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1pPr>
            <a:lvl2pPr marL="914400" marR="0" lvl="1"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2pPr>
            <a:lvl3pPr marL="1371600" marR="0" lvl="2"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3pPr>
            <a:lvl4pPr marL="1828800" marR="0" lvl="3"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4pPr>
            <a:lvl5pPr marL="2286000" marR="0" lvl="4"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5pPr>
            <a:lvl6pPr marL="2743200" marR="0" lvl="5"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6pPr>
            <a:lvl7pPr marL="3200400" marR="0" lvl="6"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7pPr>
            <a:lvl8pPr marL="3657600" marR="0" lvl="7"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8pPr>
            <a:lvl9pPr marL="4114800" marR="0" lvl="8" indent="-317500" algn="ctr" rtl="0">
              <a:lnSpc>
                <a:spcPct val="100000"/>
              </a:lnSpc>
              <a:spcBef>
                <a:spcPts val="0"/>
              </a:spcBef>
              <a:spcAft>
                <a:spcPts val="0"/>
              </a:spcAft>
              <a:buClr>
                <a:schemeClr val="dk1"/>
              </a:buClr>
              <a:buSzPts val="1600"/>
              <a:buFont typeface="Red Hat Display"/>
              <a:buNone/>
              <a:defRPr sz="1600" b="0" i="0" u="none" strike="noStrike" cap="none">
                <a:solidFill>
                  <a:schemeClr val="dk1"/>
                </a:solidFill>
                <a:latin typeface="Red Hat Display"/>
                <a:ea typeface="Red Hat Display"/>
                <a:cs typeface="Red Hat Display"/>
                <a:sym typeface="Red Hat Display"/>
              </a:defRPr>
            </a:lvl9pPr>
          </a:lstStyle>
          <a:p>
            <a:pPr algn="r"/>
            <a:r>
              <a:rPr lang="en-US" sz="1200" u="sng" dirty="0"/>
              <a:t>Climax:</a:t>
            </a:r>
            <a:r>
              <a:rPr lang="en-US" sz="1200" dirty="0"/>
              <a:t> </a:t>
            </a:r>
          </a:p>
          <a:p>
            <a:pPr algn="r"/>
            <a:r>
              <a:rPr lang="en-US" sz="1200" dirty="0"/>
              <a:t>Dad hums the tune/Daughter finds the stuffed bunny and the exit</a:t>
            </a:r>
          </a:p>
        </p:txBody>
      </p:sp>
    </p:spTree>
    <p:extLst>
      <p:ext uri="{BB962C8B-B14F-4D97-AF65-F5344CB8AC3E}">
        <p14:creationId xmlns:p14="http://schemas.microsoft.com/office/powerpoint/2010/main" val="3499010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5"/>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Technological Innovations</a:t>
            </a:r>
            <a:endParaRPr dirty="0"/>
          </a:p>
        </p:txBody>
      </p:sp>
      <p:sp>
        <p:nvSpPr>
          <p:cNvPr id="214" name="Google Shape;214;p35"/>
          <p:cNvSpPr txBox="1">
            <a:spLocks noGrp="1"/>
          </p:cNvSpPr>
          <p:nvPr>
            <p:ph type="body" idx="1"/>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In the production of this film, the team used the real-time rendering technology from the </a:t>
            </a:r>
            <a:r>
              <a:rPr lang="en" b="1" dirty="0"/>
              <a:t>Unity Game Engine</a:t>
            </a:r>
            <a:r>
              <a:rPr lang="en" dirty="0"/>
              <a:t>. With this technology, the animators were able to:</a:t>
            </a:r>
          </a:p>
          <a:p>
            <a:pPr marL="0" lvl="0" indent="0" algn="l" rtl="0">
              <a:spcBef>
                <a:spcPts val="0"/>
              </a:spcBef>
              <a:spcAft>
                <a:spcPts val="0"/>
              </a:spcAft>
              <a:buNone/>
            </a:pPr>
            <a:endParaRPr lang="en" dirty="0"/>
          </a:p>
          <a:p>
            <a:pPr marL="285750" indent="-285750"/>
            <a:r>
              <a:rPr lang="en" dirty="0"/>
              <a:t>View the result of the animation, with lighting and effects already rendered into the scene</a:t>
            </a:r>
          </a:p>
          <a:p>
            <a:pPr marL="285750" indent="-285750"/>
            <a:r>
              <a:rPr lang="en" dirty="0"/>
              <a:t>Simultaneously collabarate and adjust the scene while working remotely due to COVID-19</a:t>
            </a:r>
          </a:p>
          <a:p>
            <a:pPr marL="0" indent="0">
              <a:buNone/>
            </a:pPr>
            <a:endParaRPr lang="en-US" dirty="0"/>
          </a:p>
          <a:p>
            <a:pPr marL="0" indent="0">
              <a:buNone/>
            </a:pPr>
            <a:r>
              <a:rPr lang="en-US" dirty="0"/>
              <a:t>This technology can make animating big complex scenes a lot easier and faster for studios.</a:t>
            </a:r>
          </a:p>
        </p:txBody>
      </p:sp>
      <p:pic>
        <p:nvPicPr>
          <p:cNvPr id="3" name="Picture 2" descr="Logo&#10;&#10;Description automatically generated">
            <a:extLst>
              <a:ext uri="{FF2B5EF4-FFF2-40B4-BE49-F238E27FC236}">
                <a16:creationId xmlns:a16="http://schemas.microsoft.com/office/drawing/2014/main" id="{35735866-E772-4E12-8F1A-A5D28357FDA4}"/>
              </a:ext>
            </a:extLst>
          </p:cNvPr>
          <p:cNvPicPr>
            <a:picLocks noChangeAspect="1"/>
          </p:cNvPicPr>
          <p:nvPr/>
        </p:nvPicPr>
        <p:blipFill>
          <a:blip r:embed="rId3"/>
          <a:stretch>
            <a:fillRect/>
          </a:stretch>
        </p:blipFill>
        <p:spPr>
          <a:xfrm>
            <a:off x="6370543" y="0"/>
            <a:ext cx="2773457" cy="184897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E83BC-F0FB-4DDE-AF81-363A6365A9D0}"/>
              </a:ext>
            </a:extLst>
          </p:cNvPr>
          <p:cNvSpPr>
            <a:spLocks noGrp="1"/>
          </p:cNvSpPr>
          <p:nvPr>
            <p:ph type="title"/>
          </p:nvPr>
        </p:nvSpPr>
        <p:spPr>
          <a:xfrm>
            <a:off x="423986" y="568114"/>
            <a:ext cx="3208500" cy="1657373"/>
          </a:xfrm>
        </p:spPr>
        <p:txBody>
          <a:bodyPr/>
          <a:lstStyle/>
          <a:p>
            <a:r>
              <a:rPr lang="en-US" sz="3600" dirty="0"/>
              <a:t>Animation Principles Part 1</a:t>
            </a:r>
          </a:p>
        </p:txBody>
      </p:sp>
      <p:sp>
        <p:nvSpPr>
          <p:cNvPr id="4" name="Subtitle 3">
            <a:extLst>
              <a:ext uri="{FF2B5EF4-FFF2-40B4-BE49-F238E27FC236}">
                <a16:creationId xmlns:a16="http://schemas.microsoft.com/office/drawing/2014/main" id="{165A81A5-CB16-47C0-AC1D-97AB81329415}"/>
              </a:ext>
            </a:extLst>
          </p:cNvPr>
          <p:cNvSpPr>
            <a:spLocks noGrp="1"/>
          </p:cNvSpPr>
          <p:nvPr>
            <p:ph type="subTitle" idx="2"/>
          </p:nvPr>
        </p:nvSpPr>
        <p:spPr>
          <a:xfrm>
            <a:off x="5629916" y="851161"/>
            <a:ext cx="3514081" cy="648021"/>
          </a:xfrm>
        </p:spPr>
        <p:txBody>
          <a:bodyPr/>
          <a:lstStyle/>
          <a:p>
            <a:r>
              <a:rPr lang="en-US" dirty="0"/>
              <a:t>The Music Box/Gears and trajectory of parts when it breaks</a:t>
            </a:r>
          </a:p>
        </p:txBody>
      </p:sp>
      <p:sp>
        <p:nvSpPr>
          <p:cNvPr id="5" name="Subtitle 4">
            <a:extLst>
              <a:ext uri="{FF2B5EF4-FFF2-40B4-BE49-F238E27FC236}">
                <a16:creationId xmlns:a16="http://schemas.microsoft.com/office/drawing/2014/main" id="{9C4A7732-20AA-42EB-BC2C-090AC2360AB5}"/>
              </a:ext>
            </a:extLst>
          </p:cNvPr>
          <p:cNvSpPr>
            <a:spLocks noGrp="1"/>
          </p:cNvSpPr>
          <p:nvPr>
            <p:ph type="subTitle" idx="3"/>
          </p:nvPr>
        </p:nvSpPr>
        <p:spPr>
          <a:xfrm>
            <a:off x="5629918" y="3780149"/>
            <a:ext cx="3514081" cy="402300"/>
          </a:xfrm>
        </p:spPr>
        <p:txBody>
          <a:bodyPr/>
          <a:lstStyle/>
          <a:p>
            <a:r>
              <a:rPr lang="en-US" dirty="0">
                <a:solidFill>
                  <a:schemeClr val="tx1"/>
                </a:solidFill>
              </a:rPr>
              <a:t>Staging</a:t>
            </a:r>
          </a:p>
        </p:txBody>
      </p:sp>
      <p:sp>
        <p:nvSpPr>
          <p:cNvPr id="6" name="Subtitle 5">
            <a:extLst>
              <a:ext uri="{FF2B5EF4-FFF2-40B4-BE49-F238E27FC236}">
                <a16:creationId xmlns:a16="http://schemas.microsoft.com/office/drawing/2014/main" id="{3FB6220A-8F85-4DB8-90C9-3437934B31A8}"/>
              </a:ext>
            </a:extLst>
          </p:cNvPr>
          <p:cNvSpPr>
            <a:spLocks noGrp="1"/>
          </p:cNvSpPr>
          <p:nvPr>
            <p:ph type="subTitle" idx="4"/>
          </p:nvPr>
        </p:nvSpPr>
        <p:spPr>
          <a:xfrm>
            <a:off x="5629916" y="4153411"/>
            <a:ext cx="3514081" cy="658500"/>
          </a:xfrm>
        </p:spPr>
        <p:txBody>
          <a:bodyPr/>
          <a:lstStyle/>
          <a:p>
            <a:r>
              <a:rPr lang="en-US" dirty="0"/>
              <a:t>Dynamic Lighting and Focus matching tone of scenes</a:t>
            </a:r>
          </a:p>
        </p:txBody>
      </p:sp>
      <p:sp>
        <p:nvSpPr>
          <p:cNvPr id="8" name="Subtitle 7">
            <a:extLst>
              <a:ext uri="{FF2B5EF4-FFF2-40B4-BE49-F238E27FC236}">
                <a16:creationId xmlns:a16="http://schemas.microsoft.com/office/drawing/2014/main" id="{2FF11007-22BB-41F7-B794-F0D743C58C18}"/>
              </a:ext>
            </a:extLst>
          </p:cNvPr>
          <p:cNvSpPr>
            <a:spLocks noGrp="1"/>
          </p:cNvSpPr>
          <p:nvPr>
            <p:ph type="subTitle" idx="6"/>
          </p:nvPr>
        </p:nvSpPr>
        <p:spPr>
          <a:xfrm>
            <a:off x="5629913" y="2761355"/>
            <a:ext cx="3514081" cy="658500"/>
          </a:xfrm>
        </p:spPr>
        <p:txBody>
          <a:bodyPr/>
          <a:lstStyle/>
          <a:p>
            <a:r>
              <a:rPr lang="en-US" dirty="0"/>
              <a:t>Daughter’s pigtails flailing to her movement and her falling from the fence (fluid movement)</a:t>
            </a:r>
          </a:p>
          <a:p>
            <a:endParaRPr lang="en-US" dirty="0"/>
          </a:p>
        </p:txBody>
      </p:sp>
      <p:pic>
        <p:nvPicPr>
          <p:cNvPr id="14" name="Picture 13">
            <a:extLst>
              <a:ext uri="{FF2B5EF4-FFF2-40B4-BE49-F238E27FC236}">
                <a16:creationId xmlns:a16="http://schemas.microsoft.com/office/drawing/2014/main" id="{3BE65DE1-36F1-4095-9115-78EC61DE1F7E}"/>
              </a:ext>
            </a:extLst>
          </p:cNvPr>
          <p:cNvPicPr>
            <a:picLocks noChangeAspect="1"/>
          </p:cNvPicPr>
          <p:nvPr/>
        </p:nvPicPr>
        <p:blipFill>
          <a:blip r:embed="rId2"/>
          <a:stretch>
            <a:fillRect/>
          </a:stretch>
        </p:blipFill>
        <p:spPr>
          <a:xfrm>
            <a:off x="4226898" y="1957555"/>
            <a:ext cx="1403012" cy="1495446"/>
          </a:xfrm>
          <a:prstGeom prst="rect">
            <a:avLst/>
          </a:prstGeom>
        </p:spPr>
      </p:pic>
      <p:pic>
        <p:nvPicPr>
          <p:cNvPr id="20" name="Picture 19">
            <a:extLst>
              <a:ext uri="{FF2B5EF4-FFF2-40B4-BE49-F238E27FC236}">
                <a16:creationId xmlns:a16="http://schemas.microsoft.com/office/drawing/2014/main" id="{C2F72252-27E4-4DDC-B594-498FA2946551}"/>
              </a:ext>
            </a:extLst>
          </p:cNvPr>
          <p:cNvPicPr>
            <a:picLocks noChangeAspect="1"/>
          </p:cNvPicPr>
          <p:nvPr/>
        </p:nvPicPr>
        <p:blipFill>
          <a:blip r:embed="rId3"/>
          <a:stretch>
            <a:fillRect/>
          </a:stretch>
        </p:blipFill>
        <p:spPr>
          <a:xfrm>
            <a:off x="3767041" y="155984"/>
            <a:ext cx="1862869" cy="1595933"/>
          </a:xfrm>
          <a:prstGeom prst="rect">
            <a:avLst/>
          </a:prstGeom>
        </p:spPr>
      </p:pic>
      <p:pic>
        <p:nvPicPr>
          <p:cNvPr id="22" name="Picture 21">
            <a:extLst>
              <a:ext uri="{FF2B5EF4-FFF2-40B4-BE49-F238E27FC236}">
                <a16:creationId xmlns:a16="http://schemas.microsoft.com/office/drawing/2014/main" id="{E41A8C3F-0A17-4DB6-9512-48128C19B3B3}"/>
              </a:ext>
            </a:extLst>
          </p:cNvPr>
          <p:cNvPicPr>
            <a:picLocks noChangeAspect="1"/>
          </p:cNvPicPr>
          <p:nvPr/>
        </p:nvPicPr>
        <p:blipFill>
          <a:blip r:embed="rId4"/>
          <a:stretch>
            <a:fillRect/>
          </a:stretch>
        </p:blipFill>
        <p:spPr>
          <a:xfrm>
            <a:off x="2718629" y="3658640"/>
            <a:ext cx="2911288" cy="1210819"/>
          </a:xfrm>
          <a:prstGeom prst="rect">
            <a:avLst/>
          </a:prstGeom>
        </p:spPr>
      </p:pic>
      <p:pic>
        <p:nvPicPr>
          <p:cNvPr id="26" name="Picture 25">
            <a:extLst>
              <a:ext uri="{FF2B5EF4-FFF2-40B4-BE49-F238E27FC236}">
                <a16:creationId xmlns:a16="http://schemas.microsoft.com/office/drawing/2014/main" id="{EEF37F9C-BC87-4A95-9BF3-24590280EC37}"/>
              </a:ext>
            </a:extLst>
          </p:cNvPr>
          <p:cNvPicPr>
            <a:picLocks noChangeAspect="1"/>
          </p:cNvPicPr>
          <p:nvPr/>
        </p:nvPicPr>
        <p:blipFill>
          <a:blip r:embed="rId5"/>
          <a:stretch>
            <a:fillRect/>
          </a:stretch>
        </p:blipFill>
        <p:spPr>
          <a:xfrm>
            <a:off x="283682" y="3654854"/>
            <a:ext cx="2386992" cy="1202403"/>
          </a:xfrm>
          <a:prstGeom prst="rect">
            <a:avLst/>
          </a:prstGeom>
        </p:spPr>
      </p:pic>
      <p:sp>
        <p:nvSpPr>
          <p:cNvPr id="27" name="Subtitle 2">
            <a:extLst>
              <a:ext uri="{FF2B5EF4-FFF2-40B4-BE49-F238E27FC236}">
                <a16:creationId xmlns:a16="http://schemas.microsoft.com/office/drawing/2014/main" id="{1405298C-6210-4F46-AC0A-CEFEC46DD5BD}"/>
              </a:ext>
            </a:extLst>
          </p:cNvPr>
          <p:cNvSpPr txBox="1">
            <a:spLocks/>
          </p:cNvSpPr>
          <p:nvPr/>
        </p:nvSpPr>
        <p:spPr>
          <a:xfrm>
            <a:off x="5629910" y="2250714"/>
            <a:ext cx="3514084" cy="64802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Red Hat Display"/>
              <a:buNone/>
              <a:defRPr sz="2000" b="1" i="0" u="none" strike="noStrike" cap="none">
                <a:solidFill>
                  <a:schemeClr val="dk1"/>
                </a:solidFill>
                <a:latin typeface="Red Hat Display"/>
                <a:ea typeface="Red Hat Display"/>
                <a:cs typeface="Red Hat Display"/>
                <a:sym typeface="Red Hat Display"/>
              </a:defRPr>
            </a:lvl1pPr>
            <a:lvl2pPr marL="914400" marR="0" lvl="1" indent="-317500" algn="l" rtl="0">
              <a:lnSpc>
                <a:spcPct val="100000"/>
              </a:lnSpc>
              <a:spcBef>
                <a:spcPts val="0"/>
              </a:spcBef>
              <a:spcAft>
                <a:spcPts val="0"/>
              </a:spcAft>
              <a:buClr>
                <a:schemeClr val="dk1"/>
              </a:buClr>
              <a:buSzPts val="1400"/>
              <a:buFont typeface="Red Hat Display"/>
              <a:buNone/>
              <a:defRPr sz="2000" b="0" i="0" u="none" strike="noStrike" cap="none">
                <a:solidFill>
                  <a:schemeClr val="dk1"/>
                </a:solidFill>
                <a:latin typeface="Red Hat Display"/>
                <a:ea typeface="Red Hat Display"/>
                <a:cs typeface="Red Hat Display"/>
                <a:sym typeface="Red Hat Display"/>
              </a:defRPr>
            </a:lvl2pPr>
            <a:lvl3pPr marL="1371600" marR="0" lvl="2" indent="-317500" algn="l" rtl="0">
              <a:lnSpc>
                <a:spcPct val="100000"/>
              </a:lnSpc>
              <a:spcBef>
                <a:spcPts val="0"/>
              </a:spcBef>
              <a:spcAft>
                <a:spcPts val="0"/>
              </a:spcAft>
              <a:buClr>
                <a:schemeClr val="dk1"/>
              </a:buClr>
              <a:buSzPts val="1400"/>
              <a:buFont typeface="Red Hat Display"/>
              <a:buNone/>
              <a:defRPr sz="2000" b="0" i="0" u="none" strike="noStrike" cap="none">
                <a:solidFill>
                  <a:schemeClr val="dk1"/>
                </a:solidFill>
                <a:latin typeface="Red Hat Display"/>
                <a:ea typeface="Red Hat Display"/>
                <a:cs typeface="Red Hat Display"/>
                <a:sym typeface="Red Hat Display"/>
              </a:defRPr>
            </a:lvl3pPr>
            <a:lvl4pPr marL="1828800" marR="0" lvl="3" indent="-317500" algn="l" rtl="0">
              <a:lnSpc>
                <a:spcPct val="100000"/>
              </a:lnSpc>
              <a:spcBef>
                <a:spcPts val="0"/>
              </a:spcBef>
              <a:spcAft>
                <a:spcPts val="0"/>
              </a:spcAft>
              <a:buClr>
                <a:schemeClr val="dk1"/>
              </a:buClr>
              <a:buSzPts val="1400"/>
              <a:buFont typeface="Red Hat Display"/>
              <a:buNone/>
              <a:defRPr sz="2000" b="0" i="0" u="none" strike="noStrike" cap="none">
                <a:solidFill>
                  <a:schemeClr val="dk1"/>
                </a:solidFill>
                <a:latin typeface="Red Hat Display"/>
                <a:ea typeface="Red Hat Display"/>
                <a:cs typeface="Red Hat Display"/>
                <a:sym typeface="Red Hat Display"/>
              </a:defRPr>
            </a:lvl4pPr>
            <a:lvl5pPr marL="2286000" marR="0" lvl="4" indent="-317500" algn="l" rtl="0">
              <a:lnSpc>
                <a:spcPct val="100000"/>
              </a:lnSpc>
              <a:spcBef>
                <a:spcPts val="0"/>
              </a:spcBef>
              <a:spcAft>
                <a:spcPts val="0"/>
              </a:spcAft>
              <a:buClr>
                <a:schemeClr val="dk1"/>
              </a:buClr>
              <a:buSzPts val="1400"/>
              <a:buFont typeface="Red Hat Display"/>
              <a:buNone/>
              <a:defRPr sz="2000" b="0" i="0" u="none" strike="noStrike" cap="none">
                <a:solidFill>
                  <a:schemeClr val="dk1"/>
                </a:solidFill>
                <a:latin typeface="Red Hat Display"/>
                <a:ea typeface="Red Hat Display"/>
                <a:cs typeface="Red Hat Display"/>
                <a:sym typeface="Red Hat Display"/>
              </a:defRPr>
            </a:lvl5pPr>
            <a:lvl6pPr marL="2743200" marR="0" lvl="5" indent="-317500" algn="l" rtl="0">
              <a:lnSpc>
                <a:spcPct val="100000"/>
              </a:lnSpc>
              <a:spcBef>
                <a:spcPts val="0"/>
              </a:spcBef>
              <a:spcAft>
                <a:spcPts val="0"/>
              </a:spcAft>
              <a:buClr>
                <a:schemeClr val="dk1"/>
              </a:buClr>
              <a:buSzPts val="1400"/>
              <a:buFont typeface="Red Hat Display"/>
              <a:buNone/>
              <a:defRPr sz="2000" b="0" i="0" u="none" strike="noStrike" cap="none">
                <a:solidFill>
                  <a:schemeClr val="dk1"/>
                </a:solidFill>
                <a:latin typeface="Red Hat Display"/>
                <a:ea typeface="Red Hat Display"/>
                <a:cs typeface="Red Hat Display"/>
                <a:sym typeface="Red Hat Display"/>
              </a:defRPr>
            </a:lvl6pPr>
            <a:lvl7pPr marL="3200400" marR="0" lvl="6" indent="-317500" algn="l" rtl="0">
              <a:lnSpc>
                <a:spcPct val="100000"/>
              </a:lnSpc>
              <a:spcBef>
                <a:spcPts val="0"/>
              </a:spcBef>
              <a:spcAft>
                <a:spcPts val="0"/>
              </a:spcAft>
              <a:buClr>
                <a:schemeClr val="dk1"/>
              </a:buClr>
              <a:buSzPts val="1400"/>
              <a:buFont typeface="Red Hat Display"/>
              <a:buNone/>
              <a:defRPr sz="2000" b="0" i="0" u="none" strike="noStrike" cap="none">
                <a:solidFill>
                  <a:schemeClr val="dk1"/>
                </a:solidFill>
                <a:latin typeface="Red Hat Display"/>
                <a:ea typeface="Red Hat Display"/>
                <a:cs typeface="Red Hat Display"/>
                <a:sym typeface="Red Hat Display"/>
              </a:defRPr>
            </a:lvl7pPr>
            <a:lvl8pPr marL="3657600" marR="0" lvl="7" indent="-317500" algn="l" rtl="0">
              <a:lnSpc>
                <a:spcPct val="100000"/>
              </a:lnSpc>
              <a:spcBef>
                <a:spcPts val="0"/>
              </a:spcBef>
              <a:spcAft>
                <a:spcPts val="0"/>
              </a:spcAft>
              <a:buClr>
                <a:schemeClr val="dk1"/>
              </a:buClr>
              <a:buSzPts val="1400"/>
              <a:buFont typeface="Red Hat Display"/>
              <a:buNone/>
              <a:defRPr sz="2000" b="0" i="0" u="none" strike="noStrike" cap="none">
                <a:solidFill>
                  <a:schemeClr val="dk1"/>
                </a:solidFill>
                <a:latin typeface="Red Hat Display"/>
                <a:ea typeface="Red Hat Display"/>
                <a:cs typeface="Red Hat Display"/>
                <a:sym typeface="Red Hat Display"/>
              </a:defRPr>
            </a:lvl8pPr>
            <a:lvl9pPr marL="4114800" marR="0" lvl="8" indent="-317500" algn="l" rtl="0">
              <a:lnSpc>
                <a:spcPct val="100000"/>
              </a:lnSpc>
              <a:spcBef>
                <a:spcPts val="0"/>
              </a:spcBef>
              <a:spcAft>
                <a:spcPts val="0"/>
              </a:spcAft>
              <a:buClr>
                <a:schemeClr val="dk1"/>
              </a:buClr>
              <a:buSzPts val="1400"/>
              <a:buFont typeface="Red Hat Display"/>
              <a:buNone/>
              <a:defRPr sz="2000" b="0" i="0" u="none" strike="noStrike" cap="none">
                <a:solidFill>
                  <a:schemeClr val="dk1"/>
                </a:solidFill>
                <a:latin typeface="Red Hat Display"/>
                <a:ea typeface="Red Hat Display"/>
                <a:cs typeface="Red Hat Display"/>
                <a:sym typeface="Red Hat Display"/>
              </a:defRPr>
            </a:lvl9pPr>
          </a:lstStyle>
          <a:p>
            <a:r>
              <a:rPr lang="en-US" dirty="0"/>
              <a:t>Secondary Action/</a:t>
            </a:r>
          </a:p>
          <a:p>
            <a:r>
              <a:rPr lang="en-US" dirty="0"/>
              <a:t>Overlapping Action/</a:t>
            </a:r>
          </a:p>
          <a:p>
            <a:r>
              <a:rPr lang="en-US" dirty="0"/>
              <a:t>Follow Through</a:t>
            </a:r>
          </a:p>
        </p:txBody>
      </p:sp>
      <p:sp>
        <p:nvSpPr>
          <p:cNvPr id="28" name="Subtitle 6">
            <a:extLst>
              <a:ext uri="{FF2B5EF4-FFF2-40B4-BE49-F238E27FC236}">
                <a16:creationId xmlns:a16="http://schemas.microsoft.com/office/drawing/2014/main" id="{C003FB6B-FDB4-453F-9680-B896D8B1FB76}"/>
              </a:ext>
            </a:extLst>
          </p:cNvPr>
          <p:cNvSpPr txBox="1">
            <a:spLocks/>
          </p:cNvSpPr>
          <p:nvPr/>
        </p:nvSpPr>
        <p:spPr>
          <a:xfrm>
            <a:off x="5629919" y="514576"/>
            <a:ext cx="3514081" cy="4023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Red Hat Display"/>
              <a:buNone/>
              <a:defRPr sz="2000" b="1" i="0" u="none" strike="noStrike" cap="none">
                <a:solidFill>
                  <a:schemeClr val="dk1"/>
                </a:solidFill>
                <a:latin typeface="Red Hat Display"/>
                <a:ea typeface="Red Hat Display"/>
                <a:cs typeface="Red Hat Display"/>
                <a:sym typeface="Red Hat Display"/>
              </a:defRPr>
            </a:lvl1pPr>
            <a:lvl2pPr marL="914400" marR="0" lvl="1" indent="-317500" algn="l" rtl="0">
              <a:lnSpc>
                <a:spcPct val="100000"/>
              </a:lnSpc>
              <a:spcBef>
                <a:spcPts val="0"/>
              </a:spcBef>
              <a:spcAft>
                <a:spcPts val="0"/>
              </a:spcAft>
              <a:buClr>
                <a:schemeClr val="dk1"/>
              </a:buClr>
              <a:buSzPts val="1400"/>
              <a:buFont typeface="Red Hat Display"/>
              <a:buNone/>
              <a:defRPr sz="2000" b="0" i="0" u="none" strike="noStrike" cap="none">
                <a:solidFill>
                  <a:schemeClr val="dk1"/>
                </a:solidFill>
                <a:latin typeface="Red Hat Display"/>
                <a:ea typeface="Red Hat Display"/>
                <a:cs typeface="Red Hat Display"/>
                <a:sym typeface="Red Hat Display"/>
              </a:defRPr>
            </a:lvl2pPr>
            <a:lvl3pPr marL="1371600" marR="0" lvl="2" indent="-317500" algn="l" rtl="0">
              <a:lnSpc>
                <a:spcPct val="100000"/>
              </a:lnSpc>
              <a:spcBef>
                <a:spcPts val="0"/>
              </a:spcBef>
              <a:spcAft>
                <a:spcPts val="0"/>
              </a:spcAft>
              <a:buClr>
                <a:schemeClr val="dk1"/>
              </a:buClr>
              <a:buSzPts val="1400"/>
              <a:buFont typeface="Red Hat Display"/>
              <a:buNone/>
              <a:defRPr sz="2000" b="0" i="0" u="none" strike="noStrike" cap="none">
                <a:solidFill>
                  <a:schemeClr val="dk1"/>
                </a:solidFill>
                <a:latin typeface="Red Hat Display"/>
                <a:ea typeface="Red Hat Display"/>
                <a:cs typeface="Red Hat Display"/>
                <a:sym typeface="Red Hat Display"/>
              </a:defRPr>
            </a:lvl3pPr>
            <a:lvl4pPr marL="1828800" marR="0" lvl="3" indent="-317500" algn="l" rtl="0">
              <a:lnSpc>
                <a:spcPct val="100000"/>
              </a:lnSpc>
              <a:spcBef>
                <a:spcPts val="0"/>
              </a:spcBef>
              <a:spcAft>
                <a:spcPts val="0"/>
              </a:spcAft>
              <a:buClr>
                <a:schemeClr val="dk1"/>
              </a:buClr>
              <a:buSzPts val="1400"/>
              <a:buFont typeface="Red Hat Display"/>
              <a:buNone/>
              <a:defRPr sz="2000" b="0" i="0" u="none" strike="noStrike" cap="none">
                <a:solidFill>
                  <a:schemeClr val="dk1"/>
                </a:solidFill>
                <a:latin typeface="Red Hat Display"/>
                <a:ea typeface="Red Hat Display"/>
                <a:cs typeface="Red Hat Display"/>
                <a:sym typeface="Red Hat Display"/>
              </a:defRPr>
            </a:lvl4pPr>
            <a:lvl5pPr marL="2286000" marR="0" lvl="4" indent="-317500" algn="l" rtl="0">
              <a:lnSpc>
                <a:spcPct val="100000"/>
              </a:lnSpc>
              <a:spcBef>
                <a:spcPts val="0"/>
              </a:spcBef>
              <a:spcAft>
                <a:spcPts val="0"/>
              </a:spcAft>
              <a:buClr>
                <a:schemeClr val="dk1"/>
              </a:buClr>
              <a:buSzPts val="1400"/>
              <a:buFont typeface="Red Hat Display"/>
              <a:buNone/>
              <a:defRPr sz="2000" b="0" i="0" u="none" strike="noStrike" cap="none">
                <a:solidFill>
                  <a:schemeClr val="dk1"/>
                </a:solidFill>
                <a:latin typeface="Red Hat Display"/>
                <a:ea typeface="Red Hat Display"/>
                <a:cs typeface="Red Hat Display"/>
                <a:sym typeface="Red Hat Display"/>
              </a:defRPr>
            </a:lvl5pPr>
            <a:lvl6pPr marL="2743200" marR="0" lvl="5" indent="-317500" algn="l" rtl="0">
              <a:lnSpc>
                <a:spcPct val="100000"/>
              </a:lnSpc>
              <a:spcBef>
                <a:spcPts val="0"/>
              </a:spcBef>
              <a:spcAft>
                <a:spcPts val="0"/>
              </a:spcAft>
              <a:buClr>
                <a:schemeClr val="dk1"/>
              </a:buClr>
              <a:buSzPts val="1400"/>
              <a:buFont typeface="Red Hat Display"/>
              <a:buNone/>
              <a:defRPr sz="2000" b="0" i="0" u="none" strike="noStrike" cap="none">
                <a:solidFill>
                  <a:schemeClr val="dk1"/>
                </a:solidFill>
                <a:latin typeface="Red Hat Display"/>
                <a:ea typeface="Red Hat Display"/>
                <a:cs typeface="Red Hat Display"/>
                <a:sym typeface="Red Hat Display"/>
              </a:defRPr>
            </a:lvl6pPr>
            <a:lvl7pPr marL="3200400" marR="0" lvl="6" indent="-317500" algn="l" rtl="0">
              <a:lnSpc>
                <a:spcPct val="100000"/>
              </a:lnSpc>
              <a:spcBef>
                <a:spcPts val="0"/>
              </a:spcBef>
              <a:spcAft>
                <a:spcPts val="0"/>
              </a:spcAft>
              <a:buClr>
                <a:schemeClr val="dk1"/>
              </a:buClr>
              <a:buSzPts val="1400"/>
              <a:buFont typeface="Red Hat Display"/>
              <a:buNone/>
              <a:defRPr sz="2000" b="0" i="0" u="none" strike="noStrike" cap="none">
                <a:solidFill>
                  <a:schemeClr val="dk1"/>
                </a:solidFill>
                <a:latin typeface="Red Hat Display"/>
                <a:ea typeface="Red Hat Display"/>
                <a:cs typeface="Red Hat Display"/>
                <a:sym typeface="Red Hat Display"/>
              </a:defRPr>
            </a:lvl7pPr>
            <a:lvl8pPr marL="3657600" marR="0" lvl="7" indent="-317500" algn="l" rtl="0">
              <a:lnSpc>
                <a:spcPct val="100000"/>
              </a:lnSpc>
              <a:spcBef>
                <a:spcPts val="0"/>
              </a:spcBef>
              <a:spcAft>
                <a:spcPts val="0"/>
              </a:spcAft>
              <a:buClr>
                <a:schemeClr val="dk1"/>
              </a:buClr>
              <a:buSzPts val="1400"/>
              <a:buFont typeface="Red Hat Display"/>
              <a:buNone/>
              <a:defRPr sz="2000" b="0" i="0" u="none" strike="noStrike" cap="none">
                <a:solidFill>
                  <a:schemeClr val="dk1"/>
                </a:solidFill>
                <a:latin typeface="Red Hat Display"/>
                <a:ea typeface="Red Hat Display"/>
                <a:cs typeface="Red Hat Display"/>
                <a:sym typeface="Red Hat Display"/>
              </a:defRPr>
            </a:lvl8pPr>
            <a:lvl9pPr marL="4114800" marR="0" lvl="8" indent="-317500" algn="l" rtl="0">
              <a:lnSpc>
                <a:spcPct val="100000"/>
              </a:lnSpc>
              <a:spcBef>
                <a:spcPts val="0"/>
              </a:spcBef>
              <a:spcAft>
                <a:spcPts val="0"/>
              </a:spcAft>
              <a:buClr>
                <a:schemeClr val="dk1"/>
              </a:buClr>
              <a:buSzPts val="1400"/>
              <a:buFont typeface="Red Hat Display"/>
              <a:buNone/>
              <a:defRPr sz="2000" b="0" i="0" u="none" strike="noStrike" cap="none">
                <a:solidFill>
                  <a:schemeClr val="dk1"/>
                </a:solidFill>
                <a:latin typeface="Red Hat Display"/>
                <a:ea typeface="Red Hat Display"/>
                <a:cs typeface="Red Hat Display"/>
                <a:sym typeface="Red Hat Display"/>
              </a:defRPr>
            </a:lvl9pPr>
          </a:lstStyle>
          <a:p>
            <a:r>
              <a:rPr lang="en-US" dirty="0"/>
              <a:t>Solid Drawing/Arc</a:t>
            </a:r>
          </a:p>
        </p:txBody>
      </p:sp>
      <p:pic>
        <p:nvPicPr>
          <p:cNvPr id="34" name="Picture 33">
            <a:extLst>
              <a:ext uri="{FF2B5EF4-FFF2-40B4-BE49-F238E27FC236}">
                <a16:creationId xmlns:a16="http://schemas.microsoft.com/office/drawing/2014/main" id="{157896A2-95E7-46B4-A169-4F1F601D04E8}"/>
              </a:ext>
            </a:extLst>
          </p:cNvPr>
          <p:cNvPicPr>
            <a:picLocks noChangeAspect="1"/>
          </p:cNvPicPr>
          <p:nvPr/>
        </p:nvPicPr>
        <p:blipFill>
          <a:blip r:embed="rId6"/>
          <a:stretch>
            <a:fillRect/>
          </a:stretch>
        </p:blipFill>
        <p:spPr>
          <a:xfrm>
            <a:off x="2319950" y="1953653"/>
            <a:ext cx="1861047" cy="1494215"/>
          </a:xfrm>
          <a:prstGeom prst="rect">
            <a:avLst/>
          </a:prstGeom>
        </p:spPr>
      </p:pic>
    </p:spTree>
    <p:extLst>
      <p:ext uri="{BB962C8B-B14F-4D97-AF65-F5344CB8AC3E}">
        <p14:creationId xmlns:p14="http://schemas.microsoft.com/office/powerpoint/2010/main" val="586192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E83BC-F0FB-4DDE-AF81-363A6365A9D0}"/>
              </a:ext>
            </a:extLst>
          </p:cNvPr>
          <p:cNvSpPr>
            <a:spLocks noGrp="1"/>
          </p:cNvSpPr>
          <p:nvPr>
            <p:ph type="title"/>
          </p:nvPr>
        </p:nvSpPr>
        <p:spPr>
          <a:xfrm>
            <a:off x="423986" y="568114"/>
            <a:ext cx="3208500" cy="1657373"/>
          </a:xfrm>
        </p:spPr>
        <p:txBody>
          <a:bodyPr/>
          <a:lstStyle/>
          <a:p>
            <a:r>
              <a:rPr lang="en-US" sz="3600" dirty="0"/>
              <a:t>Animation Principles Part 2</a:t>
            </a:r>
          </a:p>
        </p:txBody>
      </p:sp>
      <p:sp>
        <p:nvSpPr>
          <p:cNvPr id="3" name="Subtitle 2">
            <a:extLst>
              <a:ext uri="{FF2B5EF4-FFF2-40B4-BE49-F238E27FC236}">
                <a16:creationId xmlns:a16="http://schemas.microsoft.com/office/drawing/2014/main" id="{443CF3AA-9011-4D68-9A77-FF764474D1AA}"/>
              </a:ext>
            </a:extLst>
          </p:cNvPr>
          <p:cNvSpPr>
            <a:spLocks noGrp="1"/>
          </p:cNvSpPr>
          <p:nvPr>
            <p:ph type="subTitle" idx="1"/>
          </p:nvPr>
        </p:nvSpPr>
        <p:spPr>
          <a:xfrm>
            <a:off x="5818177" y="446278"/>
            <a:ext cx="3063300" cy="402300"/>
          </a:xfrm>
        </p:spPr>
        <p:txBody>
          <a:bodyPr/>
          <a:lstStyle/>
          <a:p>
            <a:r>
              <a:rPr lang="en-US" dirty="0"/>
              <a:t>Timing</a:t>
            </a:r>
          </a:p>
        </p:txBody>
      </p:sp>
      <p:sp>
        <p:nvSpPr>
          <p:cNvPr id="4" name="Subtitle 3">
            <a:extLst>
              <a:ext uri="{FF2B5EF4-FFF2-40B4-BE49-F238E27FC236}">
                <a16:creationId xmlns:a16="http://schemas.microsoft.com/office/drawing/2014/main" id="{165A81A5-CB16-47C0-AC1D-97AB81329415}"/>
              </a:ext>
            </a:extLst>
          </p:cNvPr>
          <p:cNvSpPr>
            <a:spLocks noGrp="1"/>
          </p:cNvSpPr>
          <p:nvPr>
            <p:ph type="subTitle" idx="2"/>
          </p:nvPr>
        </p:nvSpPr>
        <p:spPr>
          <a:xfrm>
            <a:off x="5818177" y="748247"/>
            <a:ext cx="3063300" cy="740400"/>
          </a:xfrm>
        </p:spPr>
        <p:txBody>
          <a:bodyPr/>
          <a:lstStyle/>
          <a:p>
            <a:r>
              <a:rPr lang="en-US" dirty="0"/>
              <a:t>Daughter trying to open doors</a:t>
            </a:r>
          </a:p>
        </p:txBody>
      </p:sp>
      <p:sp>
        <p:nvSpPr>
          <p:cNvPr id="7" name="Subtitle 6">
            <a:extLst>
              <a:ext uri="{FF2B5EF4-FFF2-40B4-BE49-F238E27FC236}">
                <a16:creationId xmlns:a16="http://schemas.microsoft.com/office/drawing/2014/main" id="{6B75A60D-2127-4E20-B3FA-9F3EF41CDE69}"/>
              </a:ext>
            </a:extLst>
          </p:cNvPr>
          <p:cNvSpPr>
            <a:spLocks noGrp="1"/>
          </p:cNvSpPr>
          <p:nvPr>
            <p:ph type="subTitle" idx="5"/>
          </p:nvPr>
        </p:nvSpPr>
        <p:spPr>
          <a:xfrm>
            <a:off x="5818177" y="2140031"/>
            <a:ext cx="3063300" cy="402300"/>
          </a:xfrm>
        </p:spPr>
        <p:txBody>
          <a:bodyPr/>
          <a:lstStyle/>
          <a:p>
            <a:r>
              <a:rPr lang="en-US" dirty="0"/>
              <a:t>Anticipation</a:t>
            </a:r>
          </a:p>
        </p:txBody>
      </p:sp>
      <p:sp>
        <p:nvSpPr>
          <p:cNvPr id="8" name="Subtitle 7">
            <a:extLst>
              <a:ext uri="{FF2B5EF4-FFF2-40B4-BE49-F238E27FC236}">
                <a16:creationId xmlns:a16="http://schemas.microsoft.com/office/drawing/2014/main" id="{2FF11007-22BB-41F7-B794-F0D743C58C18}"/>
              </a:ext>
            </a:extLst>
          </p:cNvPr>
          <p:cNvSpPr>
            <a:spLocks noGrp="1"/>
          </p:cNvSpPr>
          <p:nvPr>
            <p:ph type="subTitle" idx="6"/>
          </p:nvPr>
        </p:nvSpPr>
        <p:spPr>
          <a:xfrm>
            <a:off x="5818177" y="2453069"/>
            <a:ext cx="3063300" cy="658500"/>
          </a:xfrm>
        </p:spPr>
        <p:txBody>
          <a:bodyPr/>
          <a:lstStyle/>
          <a:p>
            <a:r>
              <a:rPr lang="en-US" dirty="0"/>
              <a:t>Dad trying to twist the knob of the broken Music Box</a:t>
            </a:r>
          </a:p>
        </p:txBody>
      </p:sp>
      <p:pic>
        <p:nvPicPr>
          <p:cNvPr id="10" name="Picture 9">
            <a:extLst>
              <a:ext uri="{FF2B5EF4-FFF2-40B4-BE49-F238E27FC236}">
                <a16:creationId xmlns:a16="http://schemas.microsoft.com/office/drawing/2014/main" id="{B29B87BA-004E-4E48-9D8B-045D95B57E74}"/>
              </a:ext>
            </a:extLst>
          </p:cNvPr>
          <p:cNvPicPr>
            <a:picLocks noChangeAspect="1"/>
          </p:cNvPicPr>
          <p:nvPr/>
        </p:nvPicPr>
        <p:blipFill>
          <a:blip r:embed="rId2"/>
          <a:stretch>
            <a:fillRect/>
          </a:stretch>
        </p:blipFill>
        <p:spPr>
          <a:xfrm>
            <a:off x="4178669" y="84045"/>
            <a:ext cx="1639508" cy="1595933"/>
          </a:xfrm>
          <a:prstGeom prst="rect">
            <a:avLst/>
          </a:prstGeom>
        </p:spPr>
      </p:pic>
      <p:pic>
        <p:nvPicPr>
          <p:cNvPr id="17" name="Picture 16">
            <a:extLst>
              <a:ext uri="{FF2B5EF4-FFF2-40B4-BE49-F238E27FC236}">
                <a16:creationId xmlns:a16="http://schemas.microsoft.com/office/drawing/2014/main" id="{40A06CE2-FF96-42F2-9303-E1EF636D320D}"/>
              </a:ext>
            </a:extLst>
          </p:cNvPr>
          <p:cNvPicPr>
            <a:picLocks noChangeAspect="1"/>
          </p:cNvPicPr>
          <p:nvPr/>
        </p:nvPicPr>
        <p:blipFill>
          <a:blip r:embed="rId3"/>
          <a:stretch>
            <a:fillRect/>
          </a:stretch>
        </p:blipFill>
        <p:spPr>
          <a:xfrm>
            <a:off x="3557018" y="1773783"/>
            <a:ext cx="2261159" cy="1595933"/>
          </a:xfrm>
          <a:prstGeom prst="rect">
            <a:avLst/>
          </a:prstGeom>
        </p:spPr>
      </p:pic>
    </p:spTree>
    <p:extLst>
      <p:ext uri="{BB962C8B-B14F-4D97-AF65-F5344CB8AC3E}">
        <p14:creationId xmlns:p14="http://schemas.microsoft.com/office/powerpoint/2010/main" val="3272054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8"/>
          <p:cNvSpPr txBox="1">
            <a:spLocks noGrp="1"/>
          </p:cNvSpPr>
          <p:nvPr>
            <p:ph type="title"/>
          </p:nvPr>
        </p:nvSpPr>
        <p:spPr>
          <a:xfrm>
            <a:off x="713100" y="505541"/>
            <a:ext cx="5775106" cy="90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4800" dirty="0"/>
              <a:t>Personal Review?</a:t>
            </a:r>
            <a:endParaRPr sz="4800" dirty="0"/>
          </a:p>
          <a:p>
            <a:pPr marL="0" lvl="0" indent="0" algn="l" rtl="0">
              <a:spcBef>
                <a:spcPts val="0"/>
              </a:spcBef>
              <a:spcAft>
                <a:spcPts val="0"/>
              </a:spcAft>
              <a:buClr>
                <a:schemeClr val="dk1"/>
              </a:buClr>
              <a:buSzPts val="1100"/>
              <a:buFont typeface="Arial"/>
              <a:buNone/>
            </a:pPr>
            <a:endParaRPr sz="4800" dirty="0"/>
          </a:p>
          <a:p>
            <a:pPr marL="0" lvl="0" indent="0" algn="l" rtl="0">
              <a:spcBef>
                <a:spcPts val="0"/>
              </a:spcBef>
              <a:spcAft>
                <a:spcPts val="0"/>
              </a:spcAft>
              <a:buNone/>
            </a:pPr>
            <a:endParaRPr dirty="0"/>
          </a:p>
        </p:txBody>
      </p:sp>
      <p:sp>
        <p:nvSpPr>
          <p:cNvPr id="233" name="Google Shape;233;p38"/>
          <p:cNvSpPr txBox="1">
            <a:spLocks noGrp="1"/>
          </p:cNvSpPr>
          <p:nvPr>
            <p:ph type="body" idx="1"/>
          </p:nvPr>
        </p:nvSpPr>
        <p:spPr>
          <a:xfrm>
            <a:off x="1275600" y="2371879"/>
            <a:ext cx="6592800" cy="251612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Personally, I think this is a marvelous short film that is really relevant in the current state of the world. With COVID-19 still a big deal right now, worrying about family members, especially my relatives in India, has become normal in the past year. This film succeeds at really making you engaged emotionally with the struggles of the girl and the father here. Other than that, I felt that:</a:t>
            </a:r>
          </a:p>
          <a:p>
            <a:pPr marL="0" lvl="0" indent="0" algn="l" rtl="0">
              <a:spcBef>
                <a:spcPts val="0"/>
              </a:spcBef>
              <a:spcAft>
                <a:spcPts val="0"/>
              </a:spcAft>
              <a:buClr>
                <a:schemeClr val="dk1"/>
              </a:buClr>
              <a:buSzPts val="1100"/>
              <a:buFont typeface="Arial"/>
              <a:buNone/>
            </a:pPr>
            <a:endParaRPr lang="en-US" dirty="0"/>
          </a:p>
          <a:p>
            <a:pPr marL="285750" indent="-285750">
              <a:buClr>
                <a:schemeClr val="dk1"/>
              </a:buClr>
              <a:buSzPts val="1100"/>
            </a:pPr>
            <a:r>
              <a:rPr lang="en-US" dirty="0"/>
              <a:t>The pacing can be a little slow a times</a:t>
            </a:r>
          </a:p>
          <a:p>
            <a:pPr marL="285750" indent="-285750">
              <a:buClr>
                <a:schemeClr val="dk1"/>
              </a:buClr>
              <a:buSzPts val="1100"/>
            </a:pPr>
            <a:r>
              <a:rPr lang="en-US" dirty="0"/>
              <a:t>The lighting was superb all the way through</a:t>
            </a:r>
          </a:p>
          <a:p>
            <a:pPr marL="285750" indent="-285750">
              <a:buClr>
                <a:schemeClr val="dk1"/>
              </a:buClr>
              <a:buSzPts val="1100"/>
            </a:pPr>
            <a:r>
              <a:rPr lang="en-US" dirty="0"/>
              <a:t>Animation was really good, but can be stiff at times</a:t>
            </a:r>
          </a:p>
          <a:p>
            <a:pPr marL="285750" indent="-285750">
              <a:buClr>
                <a:schemeClr val="dk1"/>
              </a:buClr>
              <a:buSzPts val="1100"/>
            </a:pPr>
            <a:endParaRPr lang="en-US" dirty="0"/>
          </a:p>
          <a:p>
            <a:pPr marL="0" indent="0">
              <a:buClr>
                <a:schemeClr val="dk1"/>
              </a:buClr>
              <a:buSzPts val="1100"/>
              <a:buNone/>
            </a:pPr>
            <a:r>
              <a:rPr lang="en-US" dirty="0"/>
              <a:t>Overall, I give this film a 4/5.</a:t>
            </a:r>
            <a:endParaRPr dirty="0"/>
          </a:p>
        </p:txBody>
      </p:sp>
      <p:pic>
        <p:nvPicPr>
          <p:cNvPr id="3" name="Picture 2">
            <a:extLst>
              <a:ext uri="{FF2B5EF4-FFF2-40B4-BE49-F238E27FC236}">
                <a16:creationId xmlns:a16="http://schemas.microsoft.com/office/drawing/2014/main" id="{6A1450E7-6AFF-460D-AD1F-C149EF10423E}"/>
              </a:ext>
            </a:extLst>
          </p:cNvPr>
          <p:cNvPicPr>
            <a:picLocks noChangeAspect="1"/>
          </p:cNvPicPr>
          <p:nvPr/>
        </p:nvPicPr>
        <p:blipFill>
          <a:blip r:embed="rId3"/>
          <a:stretch>
            <a:fillRect/>
          </a:stretch>
        </p:blipFill>
        <p:spPr>
          <a:xfrm flipH="1">
            <a:off x="7071509" y="0"/>
            <a:ext cx="2072283" cy="221876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F30B5D-1C3F-4A2A-8618-B49C6A3D9B60}"/>
              </a:ext>
            </a:extLst>
          </p:cNvPr>
          <p:cNvSpPr txBox="1"/>
          <p:nvPr/>
        </p:nvSpPr>
        <p:spPr>
          <a:xfrm>
            <a:off x="235324" y="248771"/>
            <a:ext cx="8686800" cy="584775"/>
          </a:xfrm>
          <a:prstGeom prst="rect">
            <a:avLst/>
          </a:prstGeom>
          <a:noFill/>
        </p:spPr>
        <p:txBody>
          <a:bodyPr wrap="square" rtlCol="0">
            <a:spAutoFit/>
          </a:bodyPr>
          <a:lstStyle/>
          <a:p>
            <a:r>
              <a:rPr lang="en-US" sz="3200" b="1" dirty="0">
                <a:latin typeface="Red Hat Display" panose="020B0604020202020204" charset="0"/>
                <a:ea typeface="Red Hat Display" panose="020B0604020202020204" charset="0"/>
                <a:cs typeface="Red Hat Display" panose="020B0604020202020204" charset="0"/>
              </a:rPr>
              <a:t>References</a:t>
            </a:r>
          </a:p>
        </p:txBody>
      </p:sp>
      <p:sp>
        <p:nvSpPr>
          <p:cNvPr id="4" name="TextBox 3">
            <a:extLst>
              <a:ext uri="{FF2B5EF4-FFF2-40B4-BE49-F238E27FC236}">
                <a16:creationId xmlns:a16="http://schemas.microsoft.com/office/drawing/2014/main" id="{92FF837D-CEA7-4101-B5ED-643887DAB5A7}"/>
              </a:ext>
            </a:extLst>
          </p:cNvPr>
          <p:cNvSpPr txBox="1"/>
          <p:nvPr/>
        </p:nvSpPr>
        <p:spPr>
          <a:xfrm>
            <a:off x="235324" y="1075765"/>
            <a:ext cx="8686800" cy="2677656"/>
          </a:xfrm>
          <a:prstGeom prst="rect">
            <a:avLst/>
          </a:prstGeom>
          <a:noFill/>
        </p:spPr>
        <p:txBody>
          <a:bodyPr wrap="square" rtlCol="0">
            <a:spAutoFit/>
          </a:bodyPr>
          <a:lstStyle/>
          <a:p>
            <a:r>
              <a:rPr lang="en-US" dirty="0">
                <a:effectLst/>
                <a:latin typeface="Red Hat Display" panose="020B0604020202020204" charset="0"/>
                <a:ea typeface="Red Hat Display" panose="020B0604020202020204" charset="0"/>
                <a:cs typeface="Red Hat Display" panose="020B0604020202020204" charset="0"/>
              </a:rPr>
              <a:t>Jiang, Y. (2021, January 19). </a:t>
            </a:r>
            <a:r>
              <a:rPr lang="en-US" i="1" dirty="0">
                <a:effectLst/>
                <a:latin typeface="Red Hat Display" panose="020B0604020202020204" charset="0"/>
                <a:ea typeface="Red Hat Display" panose="020B0604020202020204" charset="0"/>
                <a:cs typeface="Red Hat Display" panose="020B0604020202020204" charset="0"/>
              </a:rPr>
              <a:t>Windup: Award-winning animated short film | unity</a:t>
            </a:r>
            <a:r>
              <a:rPr lang="en-US" dirty="0">
                <a:effectLst/>
                <a:latin typeface="Red Hat Display" panose="020B0604020202020204" charset="0"/>
                <a:ea typeface="Red Hat Display" panose="020B0604020202020204" charset="0"/>
                <a:cs typeface="Red Hat Display" panose="020B0604020202020204" charset="0"/>
              </a:rPr>
              <a:t>. YouTube. Retrieved October 30, 2021, from </a:t>
            </a:r>
            <a:r>
              <a:rPr lang="en-US" dirty="0">
                <a:effectLst/>
                <a:latin typeface="Red Hat Display" panose="020B0604020202020204" charset="0"/>
                <a:ea typeface="Red Hat Display" panose="020B0604020202020204" charset="0"/>
                <a:cs typeface="Red Hat Display" panose="020B0604020202020204" charset="0"/>
                <a:hlinkClick r:id="rId2"/>
              </a:rPr>
              <a:t>https://www.youtube.com/watch?v=efGqe1j3RNk</a:t>
            </a:r>
            <a:r>
              <a:rPr lang="en-US" dirty="0">
                <a:effectLst/>
                <a:latin typeface="Red Hat Display" panose="020B0604020202020204" charset="0"/>
                <a:ea typeface="Red Hat Display" panose="020B0604020202020204" charset="0"/>
                <a:cs typeface="Red Hat Display" panose="020B0604020202020204" charset="0"/>
              </a:rPr>
              <a:t>.</a:t>
            </a:r>
          </a:p>
          <a:p>
            <a:endParaRPr lang="en-US" dirty="0">
              <a:latin typeface="Red Hat Display" panose="020B0604020202020204" charset="0"/>
              <a:ea typeface="Red Hat Display" panose="020B0604020202020204" charset="0"/>
              <a:cs typeface="Red Hat Display" panose="020B0604020202020204" charset="0"/>
            </a:endParaRPr>
          </a:p>
          <a:p>
            <a:r>
              <a:rPr lang="en-US" dirty="0">
                <a:effectLst/>
                <a:latin typeface="Red Hat Display" panose="020B0604020202020204" charset="0"/>
                <a:ea typeface="Red Hat Display" panose="020B0604020202020204" charset="0"/>
                <a:cs typeface="Red Hat Display" panose="020B0604020202020204" charset="0"/>
              </a:rPr>
              <a:t>Jiang, Y. (n.d.). </a:t>
            </a:r>
            <a:r>
              <a:rPr lang="en-US" i="1" dirty="0" err="1">
                <a:effectLst/>
                <a:latin typeface="Red Hat Display" panose="020B0604020202020204" charset="0"/>
                <a:ea typeface="Red Hat Display" panose="020B0604020202020204" charset="0"/>
                <a:cs typeface="Red Hat Display" panose="020B0604020202020204" charset="0"/>
              </a:rPr>
              <a:t>Yibing's</a:t>
            </a:r>
            <a:r>
              <a:rPr lang="en-US" i="1" dirty="0">
                <a:effectLst/>
                <a:latin typeface="Red Hat Display" panose="020B0604020202020204" charset="0"/>
                <a:ea typeface="Red Hat Display" panose="020B0604020202020204" charset="0"/>
                <a:cs typeface="Red Hat Display" panose="020B0604020202020204" charset="0"/>
              </a:rPr>
              <a:t> idea</a:t>
            </a:r>
            <a:r>
              <a:rPr lang="en-US" dirty="0">
                <a:effectLst/>
                <a:latin typeface="Red Hat Display" panose="020B0604020202020204" charset="0"/>
                <a:ea typeface="Red Hat Display" panose="020B0604020202020204" charset="0"/>
                <a:cs typeface="Red Hat Display" panose="020B0604020202020204" charset="0"/>
              </a:rPr>
              <a:t>. </a:t>
            </a:r>
            <a:r>
              <a:rPr lang="en-US" dirty="0" err="1">
                <a:effectLst/>
                <a:latin typeface="Red Hat Display" panose="020B0604020202020204" charset="0"/>
                <a:ea typeface="Red Hat Display" panose="020B0604020202020204" charset="0"/>
                <a:cs typeface="Red Hat Display" panose="020B0604020202020204" charset="0"/>
              </a:rPr>
              <a:t>Yibing's</a:t>
            </a:r>
            <a:r>
              <a:rPr lang="en-US" dirty="0">
                <a:effectLst/>
                <a:latin typeface="Red Hat Display" panose="020B0604020202020204" charset="0"/>
                <a:ea typeface="Red Hat Display" panose="020B0604020202020204" charset="0"/>
                <a:cs typeface="Red Hat Display" panose="020B0604020202020204" charset="0"/>
              </a:rPr>
              <a:t> Idea. Retrieved October 30, 2021, from https://yibingjiang.com/. </a:t>
            </a:r>
          </a:p>
          <a:p>
            <a:endParaRPr lang="en-US" dirty="0">
              <a:latin typeface="Red Hat Display" panose="020B0604020202020204" charset="0"/>
              <a:ea typeface="Red Hat Display" panose="020B0604020202020204" charset="0"/>
              <a:cs typeface="Red Hat Display" panose="020B0604020202020204" charset="0"/>
            </a:endParaRPr>
          </a:p>
          <a:p>
            <a:r>
              <a:rPr lang="en-US" dirty="0">
                <a:effectLst/>
                <a:latin typeface="Red Hat Display" panose="020B0604020202020204" charset="0"/>
                <a:ea typeface="Red Hat Display" panose="020B0604020202020204" charset="0"/>
                <a:cs typeface="Red Hat Display" panose="020B0604020202020204" charset="0"/>
              </a:rPr>
              <a:t>Technologies, U. (n.d.). </a:t>
            </a:r>
            <a:r>
              <a:rPr lang="en-US" i="1" dirty="0">
                <a:effectLst/>
                <a:latin typeface="Red Hat Display" panose="020B0604020202020204" charset="0"/>
                <a:ea typeface="Red Hat Display" panose="020B0604020202020204" charset="0"/>
                <a:cs typeface="Red Hat Display" panose="020B0604020202020204" charset="0"/>
              </a:rPr>
              <a:t>Windup</a:t>
            </a:r>
            <a:r>
              <a:rPr lang="en-US" dirty="0">
                <a:effectLst/>
                <a:latin typeface="Red Hat Display" panose="020B0604020202020204" charset="0"/>
                <a:ea typeface="Red Hat Display" panose="020B0604020202020204" charset="0"/>
                <a:cs typeface="Red Hat Display" panose="020B0604020202020204" charset="0"/>
              </a:rPr>
              <a:t>. Unity. Retrieved October 30, 2021, from https://unity.com/demos/windup. </a:t>
            </a:r>
          </a:p>
          <a:p>
            <a:endParaRPr lang="en-US" dirty="0">
              <a:latin typeface="Red Hat Display" panose="020B0604020202020204" charset="0"/>
              <a:ea typeface="Red Hat Display" panose="020B0604020202020204" charset="0"/>
              <a:cs typeface="Red Hat Display" panose="020B0604020202020204" charset="0"/>
            </a:endParaRPr>
          </a:p>
          <a:p>
            <a:r>
              <a:rPr lang="en-US" i="1" dirty="0">
                <a:effectLst/>
                <a:latin typeface="Red Hat Display" panose="020B0604020202020204" charset="0"/>
                <a:ea typeface="Red Hat Display" panose="020B0604020202020204" charset="0"/>
                <a:cs typeface="Red Hat Display" panose="020B0604020202020204" charset="0"/>
              </a:rPr>
              <a:t>"Windup," Trailer for award-winning animated 9 minute short created with unity</a:t>
            </a:r>
            <a:r>
              <a:rPr lang="en-US" dirty="0">
                <a:effectLst/>
                <a:latin typeface="Red Hat Display" panose="020B0604020202020204" charset="0"/>
                <a:ea typeface="Red Hat Display" panose="020B0604020202020204" charset="0"/>
                <a:cs typeface="Red Hat Display" panose="020B0604020202020204" charset="0"/>
              </a:rPr>
              <a:t>. </a:t>
            </a:r>
            <a:r>
              <a:rPr lang="en-US" dirty="0" err="1">
                <a:effectLst/>
                <a:latin typeface="Red Hat Display" panose="020B0604020202020204" charset="0"/>
                <a:ea typeface="Red Hat Display" panose="020B0604020202020204" charset="0"/>
                <a:cs typeface="Red Hat Display" panose="020B0604020202020204" charset="0"/>
              </a:rPr>
              <a:t>CGSociety</a:t>
            </a:r>
            <a:r>
              <a:rPr lang="en-US" dirty="0">
                <a:effectLst/>
                <a:latin typeface="Red Hat Display" panose="020B0604020202020204" charset="0"/>
                <a:ea typeface="Red Hat Display" panose="020B0604020202020204" charset="0"/>
                <a:cs typeface="Red Hat Display" panose="020B0604020202020204" charset="0"/>
              </a:rPr>
              <a:t>. (n.d.). Retrieved October 30, 2021, from https://cgsociety.org/news/article/5030/windup-trailer-for-award-winning-animated-9-minute-short-created-with-unity. </a:t>
            </a:r>
          </a:p>
          <a:p>
            <a:endParaRPr lang="en-US" dirty="0">
              <a:effectLst/>
              <a:latin typeface="Red Hat Display" panose="020B0604020202020204" charset="0"/>
              <a:ea typeface="Red Hat Display" panose="020B0604020202020204" charset="0"/>
              <a:cs typeface="Red Hat Display" panose="020B0604020202020204" charset="0"/>
            </a:endParaRPr>
          </a:p>
          <a:p>
            <a:endParaRPr lang="en-US" dirty="0"/>
          </a:p>
        </p:txBody>
      </p:sp>
    </p:spTree>
    <p:extLst>
      <p:ext uri="{BB962C8B-B14F-4D97-AF65-F5344CB8AC3E}">
        <p14:creationId xmlns:p14="http://schemas.microsoft.com/office/powerpoint/2010/main" val="3572374452"/>
      </p:ext>
    </p:extLst>
  </p:cSld>
  <p:clrMapOvr>
    <a:masterClrMapping/>
  </p:clrMapOvr>
</p:sld>
</file>

<file path=ppt/theme/theme1.xml><?xml version="1.0" encoding="utf-8"?>
<a:theme xmlns:a="http://schemas.openxmlformats.org/drawingml/2006/main" name="Brush Background by Slidesgo">
  <a:themeElements>
    <a:clrScheme name="Simple Light">
      <a:dk1>
        <a:srgbClr val="000000"/>
      </a:dk1>
      <a:lt1>
        <a:srgbClr val="FFFFFF"/>
      </a:lt1>
      <a:dk2>
        <a:srgbClr val="595959"/>
      </a:dk2>
      <a:lt2>
        <a:srgbClr val="EEEEEE"/>
      </a:lt2>
      <a:accent1>
        <a:srgbClr val="FFE599"/>
      </a:accent1>
      <a:accent2>
        <a:srgbClr val="F2D886"/>
      </a:accent2>
      <a:accent3>
        <a:srgbClr val="EEC750"/>
      </a:accent3>
      <a:accent4>
        <a:srgbClr val="EEC750"/>
      </a:accent4>
      <a:accent5>
        <a:srgbClr val="EEBB1E"/>
      </a:accent5>
      <a:accent6>
        <a:srgbClr val="C3970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TotalTime>
  <Words>723</Words>
  <Application>Microsoft Office PowerPoint</Application>
  <PresentationFormat>On-screen Show (16:9)</PresentationFormat>
  <Paragraphs>73</Paragraphs>
  <Slides>10</Slides>
  <Notes>4</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Karla</vt:lpstr>
      <vt:lpstr>Barlow</vt:lpstr>
      <vt:lpstr>Arial</vt:lpstr>
      <vt:lpstr>Red Hat Display</vt:lpstr>
      <vt:lpstr>Brush Background by Slidesgo</vt:lpstr>
      <vt:lpstr>WiNDUP Critique</vt:lpstr>
      <vt:lpstr>PowerPoint Presentation</vt:lpstr>
      <vt:lpstr>Details</vt:lpstr>
      <vt:lpstr>Summary</vt:lpstr>
      <vt:lpstr>Act 3</vt:lpstr>
      <vt:lpstr>Technological Innovations</vt:lpstr>
      <vt:lpstr>Animation Principles Part 1</vt:lpstr>
      <vt:lpstr>Animation Principles Part 2</vt:lpstr>
      <vt:lpstr>Personal Review?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WiNDUP Critique</dc:title>
  <dc:creator>Aditya Oka</dc:creator>
  <cp:lastModifiedBy>Aditya</cp:lastModifiedBy>
  <cp:revision>13</cp:revision>
  <dcterms:modified xsi:type="dcterms:W3CDTF">2021-11-02T05:56:51Z</dcterms:modified>
</cp:coreProperties>
</file>