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47"/>
  </p:notesMasterIdLst>
  <p:sldIdLst>
    <p:sldId id="256" r:id="rId2"/>
    <p:sldId id="315" r:id="rId3"/>
    <p:sldId id="314" r:id="rId4"/>
    <p:sldId id="316" r:id="rId5"/>
    <p:sldId id="322" r:id="rId6"/>
    <p:sldId id="323" r:id="rId7"/>
    <p:sldId id="324" r:id="rId8"/>
    <p:sldId id="325" r:id="rId9"/>
    <p:sldId id="326" r:id="rId10"/>
    <p:sldId id="327" r:id="rId11"/>
    <p:sldId id="317" r:id="rId12"/>
    <p:sldId id="328" r:id="rId13"/>
    <p:sldId id="329" r:id="rId14"/>
    <p:sldId id="330" r:id="rId15"/>
    <p:sldId id="331" r:id="rId16"/>
    <p:sldId id="318" r:id="rId17"/>
    <p:sldId id="332" r:id="rId18"/>
    <p:sldId id="333" r:id="rId19"/>
    <p:sldId id="334" r:id="rId20"/>
    <p:sldId id="335" r:id="rId21"/>
    <p:sldId id="319" r:id="rId22"/>
    <p:sldId id="338" r:id="rId23"/>
    <p:sldId id="336" r:id="rId24"/>
    <p:sldId id="337" r:id="rId25"/>
    <p:sldId id="339" r:id="rId26"/>
    <p:sldId id="340" r:id="rId27"/>
    <p:sldId id="320" r:id="rId28"/>
    <p:sldId id="341" r:id="rId29"/>
    <p:sldId id="342" r:id="rId30"/>
    <p:sldId id="343" r:id="rId31"/>
    <p:sldId id="344" r:id="rId32"/>
    <p:sldId id="345" r:id="rId33"/>
    <p:sldId id="347" r:id="rId34"/>
    <p:sldId id="348" r:id="rId35"/>
    <p:sldId id="346" r:id="rId36"/>
    <p:sldId id="321" r:id="rId37"/>
    <p:sldId id="349" r:id="rId38"/>
    <p:sldId id="350" r:id="rId39"/>
    <p:sldId id="351" r:id="rId40"/>
    <p:sldId id="352" r:id="rId41"/>
    <p:sldId id="353" r:id="rId42"/>
    <p:sldId id="355" r:id="rId43"/>
    <p:sldId id="356" r:id="rId44"/>
    <p:sldId id="259" r:id="rId45"/>
    <p:sldId id="354" r:id="rId46"/>
  </p:sldIdLst>
  <p:sldSz cx="9144000" cy="5143500" type="screen16x9"/>
  <p:notesSz cx="6858000" cy="9144000"/>
  <p:embeddedFontLst>
    <p:embeddedFont>
      <p:font typeface="Bebas Neue" panose="020B0604020202020204" charset="0"/>
      <p:regular r:id="rId48"/>
    </p:embeddedFont>
    <p:embeddedFont>
      <p:font typeface="Catamaran" panose="020B0604020202020204" charset="0"/>
      <p:regular r:id="rId49"/>
      <p:bold r:id="rId50"/>
    </p:embeddedFont>
    <p:embeddedFont>
      <p:font typeface="Catamaran Light" panose="020B0604020202020204" charset="0"/>
      <p:regular r:id="rId51"/>
      <p:bold r:id="rId52"/>
    </p:embeddedFont>
    <p:embeddedFont>
      <p:font typeface="Roboto Condensed Light" panose="02000000000000000000" pitchFamily="2" charset="0"/>
      <p:regular r:id="rId53"/>
      <p: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564EA2-B592-4B13-98B5-C7E7520FFA11}">
  <a:tblStyle styleId="{84564EA2-B592-4B13-98B5-C7E7520FFA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233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af281b3d73_0_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af281b3d73_0_8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062425" y="5399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4427425" y="18151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919975" y="4033924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4888150" y="45157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203775" y="4961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808925" y="42131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567225" y="361674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3491976" y="795613"/>
            <a:ext cx="452600" cy="105075"/>
          </a:xfrm>
          <a:custGeom>
            <a:avLst/>
            <a:gdLst/>
            <a:ahLst/>
            <a:cxnLst/>
            <a:rect l="l" t="t" r="r" b="b"/>
            <a:pathLst>
              <a:path w="18104" h="4203" extrusionOk="0">
                <a:moveTo>
                  <a:pt x="1110" y="1"/>
                </a:moveTo>
                <a:lnTo>
                  <a:pt x="1" y="1110"/>
                </a:lnTo>
                <a:lnTo>
                  <a:pt x="3093" y="4202"/>
                </a:lnTo>
                <a:lnTo>
                  <a:pt x="5077" y="2203"/>
                </a:lnTo>
                <a:lnTo>
                  <a:pt x="7076" y="4202"/>
                </a:lnTo>
                <a:lnTo>
                  <a:pt x="9060" y="2219"/>
                </a:lnTo>
                <a:lnTo>
                  <a:pt x="11059" y="4202"/>
                </a:lnTo>
                <a:lnTo>
                  <a:pt x="13043" y="2219"/>
                </a:lnTo>
                <a:lnTo>
                  <a:pt x="15011" y="4202"/>
                </a:lnTo>
                <a:lnTo>
                  <a:pt x="18103" y="1110"/>
                </a:lnTo>
                <a:lnTo>
                  <a:pt x="16994" y="1"/>
                </a:lnTo>
                <a:lnTo>
                  <a:pt x="15011" y="2000"/>
                </a:lnTo>
                <a:lnTo>
                  <a:pt x="14136" y="1125"/>
                </a:lnTo>
                <a:lnTo>
                  <a:pt x="14152" y="1110"/>
                </a:lnTo>
                <a:lnTo>
                  <a:pt x="13043" y="1"/>
                </a:lnTo>
                <a:lnTo>
                  <a:pt x="13043" y="16"/>
                </a:lnTo>
                <a:lnTo>
                  <a:pt x="13027" y="1"/>
                </a:lnTo>
                <a:lnTo>
                  <a:pt x="11918" y="1110"/>
                </a:lnTo>
                <a:lnTo>
                  <a:pt x="11934" y="1125"/>
                </a:lnTo>
                <a:lnTo>
                  <a:pt x="11059" y="2000"/>
                </a:lnTo>
                <a:lnTo>
                  <a:pt x="9075" y="1"/>
                </a:lnTo>
                <a:lnTo>
                  <a:pt x="9060" y="16"/>
                </a:lnTo>
                <a:lnTo>
                  <a:pt x="9060" y="1"/>
                </a:lnTo>
                <a:lnTo>
                  <a:pt x="7076" y="2000"/>
                </a:lnTo>
                <a:lnTo>
                  <a:pt x="5093" y="1"/>
                </a:lnTo>
                <a:lnTo>
                  <a:pt x="5077" y="16"/>
                </a:lnTo>
                <a:lnTo>
                  <a:pt x="5077" y="1"/>
                </a:lnTo>
                <a:lnTo>
                  <a:pt x="3093" y="2000"/>
                </a:lnTo>
                <a:lnTo>
                  <a:pt x="11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25" y="4878000"/>
            <a:ext cx="9144000" cy="26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143000" y="1083873"/>
            <a:ext cx="3269400" cy="208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1143000" y="3164763"/>
            <a:ext cx="3269400" cy="43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0" y="0"/>
            <a:ext cx="72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>
            <a:off x="125" y="4878000"/>
            <a:ext cx="9144000" cy="26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0" y="0"/>
            <a:ext cx="72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954450" y="124125"/>
            <a:ext cx="452600" cy="105075"/>
          </a:xfrm>
          <a:custGeom>
            <a:avLst/>
            <a:gdLst/>
            <a:ahLst/>
            <a:cxnLst/>
            <a:rect l="l" t="t" r="r" b="b"/>
            <a:pathLst>
              <a:path w="18104" h="4203" extrusionOk="0">
                <a:moveTo>
                  <a:pt x="1110" y="1"/>
                </a:moveTo>
                <a:lnTo>
                  <a:pt x="1" y="1110"/>
                </a:lnTo>
                <a:lnTo>
                  <a:pt x="3093" y="4202"/>
                </a:lnTo>
                <a:lnTo>
                  <a:pt x="5077" y="2203"/>
                </a:lnTo>
                <a:lnTo>
                  <a:pt x="7076" y="4202"/>
                </a:lnTo>
                <a:lnTo>
                  <a:pt x="9060" y="2219"/>
                </a:lnTo>
                <a:lnTo>
                  <a:pt x="11059" y="4202"/>
                </a:lnTo>
                <a:lnTo>
                  <a:pt x="13043" y="2219"/>
                </a:lnTo>
                <a:lnTo>
                  <a:pt x="15011" y="4202"/>
                </a:lnTo>
                <a:lnTo>
                  <a:pt x="18103" y="1110"/>
                </a:lnTo>
                <a:lnTo>
                  <a:pt x="16994" y="1"/>
                </a:lnTo>
                <a:lnTo>
                  <a:pt x="15011" y="2000"/>
                </a:lnTo>
                <a:lnTo>
                  <a:pt x="14136" y="1125"/>
                </a:lnTo>
                <a:lnTo>
                  <a:pt x="14152" y="1110"/>
                </a:lnTo>
                <a:lnTo>
                  <a:pt x="13043" y="1"/>
                </a:lnTo>
                <a:lnTo>
                  <a:pt x="13043" y="16"/>
                </a:lnTo>
                <a:lnTo>
                  <a:pt x="13027" y="1"/>
                </a:lnTo>
                <a:lnTo>
                  <a:pt x="11918" y="1110"/>
                </a:lnTo>
                <a:lnTo>
                  <a:pt x="11934" y="1125"/>
                </a:lnTo>
                <a:lnTo>
                  <a:pt x="11059" y="2000"/>
                </a:lnTo>
                <a:lnTo>
                  <a:pt x="9075" y="1"/>
                </a:lnTo>
                <a:lnTo>
                  <a:pt x="9060" y="16"/>
                </a:lnTo>
                <a:lnTo>
                  <a:pt x="9060" y="1"/>
                </a:lnTo>
                <a:lnTo>
                  <a:pt x="7076" y="2000"/>
                </a:lnTo>
                <a:lnTo>
                  <a:pt x="5093" y="1"/>
                </a:lnTo>
                <a:lnTo>
                  <a:pt x="5077" y="16"/>
                </a:lnTo>
                <a:lnTo>
                  <a:pt x="5077" y="1"/>
                </a:lnTo>
                <a:lnTo>
                  <a:pt x="3093" y="2000"/>
                </a:lnTo>
                <a:lnTo>
                  <a:pt x="11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title"/>
          </p:nvPr>
        </p:nvSpPr>
        <p:spPr>
          <a:xfrm>
            <a:off x="1150400" y="417775"/>
            <a:ext cx="69675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body" idx="1"/>
          </p:nvPr>
        </p:nvSpPr>
        <p:spPr>
          <a:xfrm>
            <a:off x="1448250" y="1151639"/>
            <a:ext cx="6967500" cy="3312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tamaran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8051250" y="951163"/>
            <a:ext cx="452600" cy="105075"/>
          </a:xfrm>
          <a:custGeom>
            <a:avLst/>
            <a:gdLst/>
            <a:ahLst/>
            <a:cxnLst/>
            <a:rect l="l" t="t" r="r" b="b"/>
            <a:pathLst>
              <a:path w="18104" h="4203" extrusionOk="0">
                <a:moveTo>
                  <a:pt x="1110" y="1"/>
                </a:moveTo>
                <a:lnTo>
                  <a:pt x="1" y="1110"/>
                </a:lnTo>
                <a:lnTo>
                  <a:pt x="3093" y="4202"/>
                </a:lnTo>
                <a:lnTo>
                  <a:pt x="5077" y="2203"/>
                </a:lnTo>
                <a:lnTo>
                  <a:pt x="7076" y="4202"/>
                </a:lnTo>
                <a:lnTo>
                  <a:pt x="9060" y="2219"/>
                </a:lnTo>
                <a:lnTo>
                  <a:pt x="11059" y="4202"/>
                </a:lnTo>
                <a:lnTo>
                  <a:pt x="13043" y="2219"/>
                </a:lnTo>
                <a:lnTo>
                  <a:pt x="15011" y="4202"/>
                </a:lnTo>
                <a:lnTo>
                  <a:pt x="18103" y="1110"/>
                </a:lnTo>
                <a:lnTo>
                  <a:pt x="16994" y="1"/>
                </a:lnTo>
                <a:lnTo>
                  <a:pt x="15011" y="2000"/>
                </a:lnTo>
                <a:lnTo>
                  <a:pt x="14136" y="1125"/>
                </a:lnTo>
                <a:lnTo>
                  <a:pt x="14152" y="1110"/>
                </a:lnTo>
                <a:lnTo>
                  <a:pt x="13043" y="1"/>
                </a:lnTo>
                <a:lnTo>
                  <a:pt x="13043" y="16"/>
                </a:lnTo>
                <a:lnTo>
                  <a:pt x="13027" y="1"/>
                </a:lnTo>
                <a:lnTo>
                  <a:pt x="11918" y="1110"/>
                </a:lnTo>
                <a:lnTo>
                  <a:pt x="11934" y="1125"/>
                </a:lnTo>
                <a:lnTo>
                  <a:pt x="11059" y="2000"/>
                </a:lnTo>
                <a:lnTo>
                  <a:pt x="9075" y="1"/>
                </a:lnTo>
                <a:lnTo>
                  <a:pt x="9060" y="16"/>
                </a:lnTo>
                <a:lnTo>
                  <a:pt x="9060" y="1"/>
                </a:lnTo>
                <a:lnTo>
                  <a:pt x="7076" y="2000"/>
                </a:lnTo>
                <a:lnTo>
                  <a:pt x="5093" y="1"/>
                </a:lnTo>
                <a:lnTo>
                  <a:pt x="5077" y="16"/>
                </a:lnTo>
                <a:lnTo>
                  <a:pt x="5077" y="1"/>
                </a:lnTo>
                <a:lnTo>
                  <a:pt x="3093" y="2000"/>
                </a:lnTo>
                <a:lnTo>
                  <a:pt x="11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3073400" y="12535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5"/>
          <p:cNvSpPr/>
          <p:nvPr/>
        </p:nvSpPr>
        <p:spPr>
          <a:xfrm>
            <a:off x="8676788" y="20260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5"/>
          <p:cNvSpPr/>
          <p:nvPr/>
        </p:nvSpPr>
        <p:spPr>
          <a:xfrm>
            <a:off x="8502100" y="45724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5"/>
          <p:cNvSpPr/>
          <p:nvPr/>
        </p:nvSpPr>
        <p:spPr>
          <a:xfrm>
            <a:off x="953725" y="15520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7039338" y="1039624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5"/>
          <p:cNvSpPr/>
          <p:nvPr/>
        </p:nvSpPr>
        <p:spPr>
          <a:xfrm>
            <a:off x="5465588" y="1253538"/>
            <a:ext cx="230640" cy="241402"/>
          </a:xfrm>
          <a:custGeom>
            <a:avLst/>
            <a:gdLst/>
            <a:ahLst/>
            <a:cxnLst/>
            <a:rect l="l" t="t" r="r" b="b"/>
            <a:pathLst>
              <a:path w="5015" h="5249" extrusionOk="0">
                <a:moveTo>
                  <a:pt x="3218" y="0"/>
                </a:moveTo>
                <a:lnTo>
                  <a:pt x="3218" y="0"/>
                </a:lnTo>
                <a:cubicBezTo>
                  <a:pt x="3468" y="406"/>
                  <a:pt x="3624" y="891"/>
                  <a:pt x="3624" y="1406"/>
                </a:cubicBezTo>
                <a:cubicBezTo>
                  <a:pt x="3624" y="2906"/>
                  <a:pt x="2406" y="4124"/>
                  <a:pt x="906" y="4124"/>
                </a:cubicBezTo>
                <a:cubicBezTo>
                  <a:pt x="594" y="4124"/>
                  <a:pt x="282" y="4061"/>
                  <a:pt x="0" y="3952"/>
                </a:cubicBezTo>
                <a:lnTo>
                  <a:pt x="0" y="3952"/>
                </a:lnTo>
                <a:cubicBezTo>
                  <a:pt x="469" y="4733"/>
                  <a:pt x="1328" y="5249"/>
                  <a:pt x="2312" y="5249"/>
                </a:cubicBezTo>
                <a:cubicBezTo>
                  <a:pt x="3812" y="5249"/>
                  <a:pt x="5014" y="4046"/>
                  <a:pt x="5014" y="2546"/>
                </a:cubicBezTo>
                <a:cubicBezTo>
                  <a:pt x="5014" y="1375"/>
                  <a:pt x="4265" y="375"/>
                  <a:pt x="32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5"/>
          <p:cNvSpPr/>
          <p:nvPr/>
        </p:nvSpPr>
        <p:spPr>
          <a:xfrm>
            <a:off x="1124500" y="2858024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5"/>
          <p:cNvSpPr/>
          <p:nvPr/>
        </p:nvSpPr>
        <p:spPr>
          <a:xfrm>
            <a:off x="125" y="4878000"/>
            <a:ext cx="9144000" cy="26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5"/>
          <p:cNvSpPr/>
          <p:nvPr/>
        </p:nvSpPr>
        <p:spPr>
          <a:xfrm>
            <a:off x="0" y="0"/>
            <a:ext cx="72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1"/>
          </p:nvPr>
        </p:nvSpPr>
        <p:spPr>
          <a:xfrm>
            <a:off x="1979550" y="2784475"/>
            <a:ext cx="18951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subTitle" idx="2"/>
          </p:nvPr>
        </p:nvSpPr>
        <p:spPr>
          <a:xfrm>
            <a:off x="1979550" y="3254275"/>
            <a:ext cx="1895100" cy="74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subTitle" idx="3"/>
          </p:nvPr>
        </p:nvSpPr>
        <p:spPr>
          <a:xfrm>
            <a:off x="5955024" y="2784475"/>
            <a:ext cx="18951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ebas Neue"/>
              <a:buNone/>
              <a:defRPr sz="20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ubTitle" idx="4"/>
          </p:nvPr>
        </p:nvSpPr>
        <p:spPr>
          <a:xfrm>
            <a:off x="5955024" y="3254275"/>
            <a:ext cx="1895100" cy="74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title"/>
          </p:nvPr>
        </p:nvSpPr>
        <p:spPr>
          <a:xfrm>
            <a:off x="1150400" y="417775"/>
            <a:ext cx="69675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4289600" y="47144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8051250" y="1061063"/>
            <a:ext cx="452600" cy="105075"/>
          </a:xfrm>
          <a:custGeom>
            <a:avLst/>
            <a:gdLst/>
            <a:ahLst/>
            <a:cxnLst/>
            <a:rect l="l" t="t" r="r" b="b"/>
            <a:pathLst>
              <a:path w="18104" h="4203" extrusionOk="0">
                <a:moveTo>
                  <a:pt x="1110" y="1"/>
                </a:moveTo>
                <a:lnTo>
                  <a:pt x="1" y="1110"/>
                </a:lnTo>
                <a:lnTo>
                  <a:pt x="3093" y="4202"/>
                </a:lnTo>
                <a:lnTo>
                  <a:pt x="5077" y="2203"/>
                </a:lnTo>
                <a:lnTo>
                  <a:pt x="7076" y="4202"/>
                </a:lnTo>
                <a:lnTo>
                  <a:pt x="9060" y="2219"/>
                </a:lnTo>
                <a:lnTo>
                  <a:pt x="11059" y="4202"/>
                </a:lnTo>
                <a:lnTo>
                  <a:pt x="13043" y="2219"/>
                </a:lnTo>
                <a:lnTo>
                  <a:pt x="15011" y="4202"/>
                </a:lnTo>
                <a:lnTo>
                  <a:pt x="18103" y="1110"/>
                </a:lnTo>
                <a:lnTo>
                  <a:pt x="16994" y="1"/>
                </a:lnTo>
                <a:lnTo>
                  <a:pt x="15011" y="2000"/>
                </a:lnTo>
                <a:lnTo>
                  <a:pt x="14136" y="1125"/>
                </a:lnTo>
                <a:lnTo>
                  <a:pt x="14152" y="1110"/>
                </a:lnTo>
                <a:lnTo>
                  <a:pt x="13043" y="1"/>
                </a:lnTo>
                <a:lnTo>
                  <a:pt x="13043" y="16"/>
                </a:lnTo>
                <a:lnTo>
                  <a:pt x="13027" y="1"/>
                </a:lnTo>
                <a:lnTo>
                  <a:pt x="11918" y="1110"/>
                </a:lnTo>
                <a:lnTo>
                  <a:pt x="11934" y="1125"/>
                </a:lnTo>
                <a:lnTo>
                  <a:pt x="11059" y="2000"/>
                </a:lnTo>
                <a:lnTo>
                  <a:pt x="9075" y="1"/>
                </a:lnTo>
                <a:lnTo>
                  <a:pt x="9060" y="16"/>
                </a:lnTo>
                <a:lnTo>
                  <a:pt x="9060" y="1"/>
                </a:lnTo>
                <a:lnTo>
                  <a:pt x="7076" y="2000"/>
                </a:lnTo>
                <a:lnTo>
                  <a:pt x="5093" y="1"/>
                </a:lnTo>
                <a:lnTo>
                  <a:pt x="5077" y="16"/>
                </a:lnTo>
                <a:lnTo>
                  <a:pt x="5077" y="1"/>
                </a:lnTo>
                <a:lnTo>
                  <a:pt x="3093" y="2000"/>
                </a:lnTo>
                <a:lnTo>
                  <a:pt x="11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6"/>
          <p:cNvSpPr/>
          <p:nvPr/>
        </p:nvSpPr>
        <p:spPr>
          <a:xfrm>
            <a:off x="1360550" y="1817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6"/>
          <p:cNvSpPr/>
          <p:nvPr/>
        </p:nvSpPr>
        <p:spPr>
          <a:xfrm>
            <a:off x="8956038" y="20495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893450" y="1732874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6707813" y="973374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6"/>
          <p:cNvSpPr/>
          <p:nvPr/>
        </p:nvSpPr>
        <p:spPr>
          <a:xfrm>
            <a:off x="5359775" y="1817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6"/>
          <p:cNvSpPr/>
          <p:nvPr/>
        </p:nvSpPr>
        <p:spPr>
          <a:xfrm>
            <a:off x="1053725" y="46911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8770075" y="37327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125" y="4878000"/>
            <a:ext cx="9144000" cy="26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0" y="0"/>
            <a:ext cx="72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title"/>
          </p:nvPr>
        </p:nvSpPr>
        <p:spPr>
          <a:xfrm>
            <a:off x="1150400" y="417775"/>
            <a:ext cx="69675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"/>
          <p:cNvSpPr/>
          <p:nvPr/>
        </p:nvSpPr>
        <p:spPr>
          <a:xfrm>
            <a:off x="1048750" y="4596425"/>
            <a:ext cx="830197" cy="414323"/>
          </a:xfrm>
          <a:custGeom>
            <a:avLst/>
            <a:gdLst/>
            <a:ahLst/>
            <a:cxnLst/>
            <a:rect l="l" t="t" r="r" b="b"/>
            <a:pathLst>
              <a:path w="16589" h="8279" extrusionOk="0">
                <a:moveTo>
                  <a:pt x="8263" y="0"/>
                </a:moveTo>
                <a:lnTo>
                  <a:pt x="1" y="8279"/>
                </a:lnTo>
                <a:lnTo>
                  <a:pt x="16589" y="8279"/>
                </a:lnTo>
                <a:lnTo>
                  <a:pt x="826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8"/>
          <p:cNvSpPr/>
          <p:nvPr/>
        </p:nvSpPr>
        <p:spPr>
          <a:xfrm>
            <a:off x="1732724" y="4596425"/>
            <a:ext cx="823941" cy="414323"/>
          </a:xfrm>
          <a:custGeom>
            <a:avLst/>
            <a:gdLst/>
            <a:ahLst/>
            <a:cxnLst/>
            <a:rect l="l" t="t" r="r" b="b"/>
            <a:pathLst>
              <a:path w="16464" h="8279" extrusionOk="0">
                <a:moveTo>
                  <a:pt x="8279" y="0"/>
                </a:moveTo>
                <a:lnTo>
                  <a:pt x="1" y="8279"/>
                </a:lnTo>
                <a:lnTo>
                  <a:pt x="16464" y="8279"/>
                </a:lnTo>
                <a:lnTo>
                  <a:pt x="827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8"/>
          <p:cNvSpPr/>
          <p:nvPr/>
        </p:nvSpPr>
        <p:spPr>
          <a:xfrm>
            <a:off x="1116038" y="1802196"/>
            <a:ext cx="87703" cy="87703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8"/>
          <p:cNvSpPr/>
          <p:nvPr/>
        </p:nvSpPr>
        <p:spPr>
          <a:xfrm>
            <a:off x="1502088" y="419288"/>
            <a:ext cx="230640" cy="241402"/>
          </a:xfrm>
          <a:custGeom>
            <a:avLst/>
            <a:gdLst/>
            <a:ahLst/>
            <a:cxnLst/>
            <a:rect l="l" t="t" r="r" b="b"/>
            <a:pathLst>
              <a:path w="5015" h="5249" extrusionOk="0">
                <a:moveTo>
                  <a:pt x="3218" y="0"/>
                </a:moveTo>
                <a:lnTo>
                  <a:pt x="3218" y="0"/>
                </a:lnTo>
                <a:cubicBezTo>
                  <a:pt x="3468" y="406"/>
                  <a:pt x="3624" y="891"/>
                  <a:pt x="3624" y="1406"/>
                </a:cubicBezTo>
                <a:cubicBezTo>
                  <a:pt x="3624" y="2906"/>
                  <a:pt x="2406" y="4124"/>
                  <a:pt x="906" y="4124"/>
                </a:cubicBezTo>
                <a:cubicBezTo>
                  <a:pt x="594" y="4124"/>
                  <a:pt x="282" y="4061"/>
                  <a:pt x="0" y="3952"/>
                </a:cubicBezTo>
                <a:lnTo>
                  <a:pt x="0" y="3952"/>
                </a:lnTo>
                <a:cubicBezTo>
                  <a:pt x="469" y="4733"/>
                  <a:pt x="1328" y="5249"/>
                  <a:pt x="2312" y="5249"/>
                </a:cubicBezTo>
                <a:cubicBezTo>
                  <a:pt x="3812" y="5249"/>
                  <a:pt x="5014" y="4046"/>
                  <a:pt x="5014" y="2546"/>
                </a:cubicBezTo>
                <a:cubicBezTo>
                  <a:pt x="5014" y="1375"/>
                  <a:pt x="4265" y="375"/>
                  <a:pt x="32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8"/>
          <p:cNvSpPr/>
          <p:nvPr/>
        </p:nvSpPr>
        <p:spPr>
          <a:xfrm>
            <a:off x="8236150" y="1640946"/>
            <a:ext cx="87703" cy="87703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"/>
          <p:cNvSpPr/>
          <p:nvPr/>
        </p:nvSpPr>
        <p:spPr>
          <a:xfrm>
            <a:off x="1651888" y="3334896"/>
            <a:ext cx="87703" cy="87703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8"/>
          <p:cNvSpPr/>
          <p:nvPr/>
        </p:nvSpPr>
        <p:spPr>
          <a:xfrm>
            <a:off x="8851500" y="3475596"/>
            <a:ext cx="87703" cy="87703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8"/>
          <p:cNvSpPr/>
          <p:nvPr/>
        </p:nvSpPr>
        <p:spPr>
          <a:xfrm>
            <a:off x="1143688" y="4316546"/>
            <a:ext cx="87703" cy="87703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8"/>
          <p:cNvSpPr/>
          <p:nvPr/>
        </p:nvSpPr>
        <p:spPr>
          <a:xfrm>
            <a:off x="7323700" y="417763"/>
            <a:ext cx="452600" cy="105075"/>
          </a:xfrm>
          <a:custGeom>
            <a:avLst/>
            <a:gdLst/>
            <a:ahLst/>
            <a:cxnLst/>
            <a:rect l="l" t="t" r="r" b="b"/>
            <a:pathLst>
              <a:path w="18104" h="4203" extrusionOk="0">
                <a:moveTo>
                  <a:pt x="1110" y="1"/>
                </a:moveTo>
                <a:lnTo>
                  <a:pt x="1" y="1110"/>
                </a:lnTo>
                <a:lnTo>
                  <a:pt x="3093" y="4202"/>
                </a:lnTo>
                <a:lnTo>
                  <a:pt x="5077" y="2203"/>
                </a:lnTo>
                <a:lnTo>
                  <a:pt x="7076" y="4202"/>
                </a:lnTo>
                <a:lnTo>
                  <a:pt x="9060" y="2219"/>
                </a:lnTo>
                <a:lnTo>
                  <a:pt x="11059" y="4202"/>
                </a:lnTo>
                <a:lnTo>
                  <a:pt x="13043" y="2219"/>
                </a:lnTo>
                <a:lnTo>
                  <a:pt x="15011" y="4202"/>
                </a:lnTo>
                <a:lnTo>
                  <a:pt x="18103" y="1110"/>
                </a:lnTo>
                <a:lnTo>
                  <a:pt x="16994" y="1"/>
                </a:lnTo>
                <a:lnTo>
                  <a:pt x="15011" y="2000"/>
                </a:lnTo>
                <a:lnTo>
                  <a:pt x="14136" y="1125"/>
                </a:lnTo>
                <a:lnTo>
                  <a:pt x="14152" y="1110"/>
                </a:lnTo>
                <a:lnTo>
                  <a:pt x="13043" y="1"/>
                </a:lnTo>
                <a:lnTo>
                  <a:pt x="13043" y="16"/>
                </a:lnTo>
                <a:lnTo>
                  <a:pt x="13027" y="1"/>
                </a:lnTo>
                <a:lnTo>
                  <a:pt x="11918" y="1110"/>
                </a:lnTo>
                <a:lnTo>
                  <a:pt x="11934" y="1125"/>
                </a:lnTo>
                <a:lnTo>
                  <a:pt x="11059" y="2000"/>
                </a:lnTo>
                <a:lnTo>
                  <a:pt x="9075" y="1"/>
                </a:lnTo>
                <a:lnTo>
                  <a:pt x="9060" y="16"/>
                </a:lnTo>
                <a:lnTo>
                  <a:pt x="9060" y="1"/>
                </a:lnTo>
                <a:lnTo>
                  <a:pt x="7076" y="2000"/>
                </a:lnTo>
                <a:lnTo>
                  <a:pt x="5093" y="1"/>
                </a:lnTo>
                <a:lnTo>
                  <a:pt x="5077" y="16"/>
                </a:lnTo>
                <a:lnTo>
                  <a:pt x="5077" y="1"/>
                </a:lnTo>
                <a:lnTo>
                  <a:pt x="3093" y="2000"/>
                </a:lnTo>
                <a:lnTo>
                  <a:pt x="11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8"/>
          <p:cNvSpPr/>
          <p:nvPr/>
        </p:nvSpPr>
        <p:spPr>
          <a:xfrm>
            <a:off x="8048613" y="4152971"/>
            <a:ext cx="87703" cy="87703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2564100" y="1346100"/>
            <a:ext cx="4735800" cy="24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7" name="Google Shape;97;p8"/>
          <p:cNvSpPr/>
          <p:nvPr/>
        </p:nvSpPr>
        <p:spPr>
          <a:xfrm>
            <a:off x="125" y="4878000"/>
            <a:ext cx="9144000" cy="26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8"/>
          <p:cNvSpPr/>
          <p:nvPr/>
        </p:nvSpPr>
        <p:spPr>
          <a:xfrm>
            <a:off x="0" y="0"/>
            <a:ext cx="72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"/>
          <p:cNvSpPr/>
          <p:nvPr/>
        </p:nvSpPr>
        <p:spPr>
          <a:xfrm>
            <a:off x="6731325" y="774124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9"/>
          <p:cNvSpPr/>
          <p:nvPr/>
        </p:nvSpPr>
        <p:spPr>
          <a:xfrm>
            <a:off x="1381550" y="4386013"/>
            <a:ext cx="452600" cy="105075"/>
          </a:xfrm>
          <a:custGeom>
            <a:avLst/>
            <a:gdLst/>
            <a:ahLst/>
            <a:cxnLst/>
            <a:rect l="l" t="t" r="r" b="b"/>
            <a:pathLst>
              <a:path w="18104" h="4203" extrusionOk="0">
                <a:moveTo>
                  <a:pt x="1110" y="1"/>
                </a:moveTo>
                <a:lnTo>
                  <a:pt x="1" y="1110"/>
                </a:lnTo>
                <a:lnTo>
                  <a:pt x="3093" y="4202"/>
                </a:lnTo>
                <a:lnTo>
                  <a:pt x="5077" y="2203"/>
                </a:lnTo>
                <a:lnTo>
                  <a:pt x="7076" y="4202"/>
                </a:lnTo>
                <a:lnTo>
                  <a:pt x="9060" y="2219"/>
                </a:lnTo>
                <a:lnTo>
                  <a:pt x="11059" y="4202"/>
                </a:lnTo>
                <a:lnTo>
                  <a:pt x="13043" y="2219"/>
                </a:lnTo>
                <a:lnTo>
                  <a:pt x="15011" y="4202"/>
                </a:lnTo>
                <a:lnTo>
                  <a:pt x="18103" y="1110"/>
                </a:lnTo>
                <a:lnTo>
                  <a:pt x="16994" y="1"/>
                </a:lnTo>
                <a:lnTo>
                  <a:pt x="15011" y="2000"/>
                </a:lnTo>
                <a:lnTo>
                  <a:pt x="14136" y="1125"/>
                </a:lnTo>
                <a:lnTo>
                  <a:pt x="14152" y="1110"/>
                </a:lnTo>
                <a:lnTo>
                  <a:pt x="13043" y="1"/>
                </a:lnTo>
                <a:lnTo>
                  <a:pt x="13043" y="16"/>
                </a:lnTo>
                <a:lnTo>
                  <a:pt x="13027" y="1"/>
                </a:lnTo>
                <a:lnTo>
                  <a:pt x="11918" y="1110"/>
                </a:lnTo>
                <a:lnTo>
                  <a:pt x="11934" y="1125"/>
                </a:lnTo>
                <a:lnTo>
                  <a:pt x="11059" y="2000"/>
                </a:lnTo>
                <a:lnTo>
                  <a:pt x="9075" y="1"/>
                </a:lnTo>
                <a:lnTo>
                  <a:pt x="9060" y="16"/>
                </a:lnTo>
                <a:lnTo>
                  <a:pt x="9060" y="1"/>
                </a:lnTo>
                <a:lnTo>
                  <a:pt x="7076" y="2000"/>
                </a:lnTo>
                <a:lnTo>
                  <a:pt x="5093" y="1"/>
                </a:lnTo>
                <a:lnTo>
                  <a:pt x="5077" y="16"/>
                </a:lnTo>
                <a:lnTo>
                  <a:pt x="5077" y="1"/>
                </a:lnTo>
                <a:lnTo>
                  <a:pt x="3093" y="2000"/>
                </a:lnTo>
                <a:lnTo>
                  <a:pt x="11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9"/>
          <p:cNvSpPr/>
          <p:nvPr/>
        </p:nvSpPr>
        <p:spPr>
          <a:xfrm>
            <a:off x="1381550" y="540013"/>
            <a:ext cx="452600" cy="105075"/>
          </a:xfrm>
          <a:custGeom>
            <a:avLst/>
            <a:gdLst/>
            <a:ahLst/>
            <a:cxnLst/>
            <a:rect l="l" t="t" r="r" b="b"/>
            <a:pathLst>
              <a:path w="18104" h="4203" extrusionOk="0">
                <a:moveTo>
                  <a:pt x="1110" y="1"/>
                </a:moveTo>
                <a:lnTo>
                  <a:pt x="1" y="1110"/>
                </a:lnTo>
                <a:lnTo>
                  <a:pt x="3093" y="4202"/>
                </a:lnTo>
                <a:lnTo>
                  <a:pt x="5077" y="2203"/>
                </a:lnTo>
                <a:lnTo>
                  <a:pt x="7076" y="4202"/>
                </a:lnTo>
                <a:lnTo>
                  <a:pt x="9060" y="2219"/>
                </a:lnTo>
                <a:lnTo>
                  <a:pt x="11059" y="4202"/>
                </a:lnTo>
                <a:lnTo>
                  <a:pt x="13043" y="2219"/>
                </a:lnTo>
                <a:lnTo>
                  <a:pt x="15011" y="4202"/>
                </a:lnTo>
                <a:lnTo>
                  <a:pt x="18103" y="1110"/>
                </a:lnTo>
                <a:lnTo>
                  <a:pt x="16994" y="1"/>
                </a:lnTo>
                <a:lnTo>
                  <a:pt x="15011" y="2000"/>
                </a:lnTo>
                <a:lnTo>
                  <a:pt x="14136" y="1125"/>
                </a:lnTo>
                <a:lnTo>
                  <a:pt x="14152" y="1110"/>
                </a:lnTo>
                <a:lnTo>
                  <a:pt x="13043" y="1"/>
                </a:lnTo>
                <a:lnTo>
                  <a:pt x="13043" y="16"/>
                </a:lnTo>
                <a:lnTo>
                  <a:pt x="13027" y="1"/>
                </a:lnTo>
                <a:lnTo>
                  <a:pt x="11918" y="1110"/>
                </a:lnTo>
                <a:lnTo>
                  <a:pt x="11934" y="1125"/>
                </a:lnTo>
                <a:lnTo>
                  <a:pt x="11059" y="2000"/>
                </a:lnTo>
                <a:lnTo>
                  <a:pt x="9075" y="1"/>
                </a:lnTo>
                <a:lnTo>
                  <a:pt x="9060" y="16"/>
                </a:lnTo>
                <a:lnTo>
                  <a:pt x="9060" y="1"/>
                </a:lnTo>
                <a:lnTo>
                  <a:pt x="7076" y="2000"/>
                </a:lnTo>
                <a:lnTo>
                  <a:pt x="5093" y="1"/>
                </a:lnTo>
                <a:lnTo>
                  <a:pt x="5077" y="16"/>
                </a:lnTo>
                <a:lnTo>
                  <a:pt x="5077" y="1"/>
                </a:lnTo>
                <a:lnTo>
                  <a:pt x="3093" y="2000"/>
                </a:lnTo>
                <a:lnTo>
                  <a:pt x="11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5204625" y="4597837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"/>
          <p:cNvSpPr/>
          <p:nvPr/>
        </p:nvSpPr>
        <p:spPr>
          <a:xfrm>
            <a:off x="2705550" y="3377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9"/>
          <p:cNvSpPr/>
          <p:nvPr/>
        </p:nvSpPr>
        <p:spPr>
          <a:xfrm>
            <a:off x="6894900" y="41565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9"/>
          <p:cNvSpPr/>
          <p:nvPr/>
        </p:nvSpPr>
        <p:spPr>
          <a:xfrm>
            <a:off x="3668850" y="430579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9"/>
          <p:cNvSpPr/>
          <p:nvPr/>
        </p:nvSpPr>
        <p:spPr>
          <a:xfrm>
            <a:off x="4750250" y="1729849"/>
            <a:ext cx="87708" cy="87708"/>
          </a:xfrm>
          <a:custGeom>
            <a:avLst/>
            <a:gdLst/>
            <a:ahLst/>
            <a:cxnLst/>
            <a:rect l="l" t="t" r="r" b="b"/>
            <a:pathLst>
              <a:path w="1907" h="1907" extrusionOk="0">
                <a:moveTo>
                  <a:pt x="954" y="1"/>
                </a:moveTo>
                <a:cubicBezTo>
                  <a:pt x="860" y="1"/>
                  <a:pt x="782" y="79"/>
                  <a:pt x="782" y="188"/>
                </a:cubicBezTo>
                <a:lnTo>
                  <a:pt x="782" y="766"/>
                </a:lnTo>
                <a:lnTo>
                  <a:pt x="188" y="766"/>
                </a:lnTo>
                <a:cubicBezTo>
                  <a:pt x="95" y="766"/>
                  <a:pt x="1" y="860"/>
                  <a:pt x="1" y="953"/>
                </a:cubicBezTo>
                <a:cubicBezTo>
                  <a:pt x="1" y="1063"/>
                  <a:pt x="95" y="1141"/>
                  <a:pt x="188" y="1141"/>
                </a:cubicBezTo>
                <a:lnTo>
                  <a:pt x="782" y="1141"/>
                </a:lnTo>
                <a:lnTo>
                  <a:pt x="782" y="1719"/>
                </a:lnTo>
                <a:cubicBezTo>
                  <a:pt x="782" y="1828"/>
                  <a:pt x="860" y="1906"/>
                  <a:pt x="954" y="1906"/>
                </a:cubicBezTo>
                <a:cubicBezTo>
                  <a:pt x="1063" y="1906"/>
                  <a:pt x="1141" y="1828"/>
                  <a:pt x="1141" y="1719"/>
                </a:cubicBezTo>
                <a:lnTo>
                  <a:pt x="1141" y="1141"/>
                </a:lnTo>
                <a:lnTo>
                  <a:pt x="1735" y="1141"/>
                </a:lnTo>
                <a:cubicBezTo>
                  <a:pt x="1828" y="1141"/>
                  <a:pt x="1906" y="1063"/>
                  <a:pt x="1906" y="953"/>
                </a:cubicBezTo>
                <a:cubicBezTo>
                  <a:pt x="1906" y="860"/>
                  <a:pt x="1828" y="766"/>
                  <a:pt x="1735" y="766"/>
                </a:cubicBezTo>
                <a:lnTo>
                  <a:pt x="1141" y="766"/>
                </a:lnTo>
                <a:lnTo>
                  <a:pt x="1141" y="188"/>
                </a:lnTo>
                <a:cubicBezTo>
                  <a:pt x="1141" y="79"/>
                  <a:pt x="1063" y="1"/>
                  <a:pt x="9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9"/>
          <p:cNvSpPr/>
          <p:nvPr/>
        </p:nvSpPr>
        <p:spPr>
          <a:xfrm>
            <a:off x="125" y="4878000"/>
            <a:ext cx="9144000" cy="26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9"/>
          <p:cNvSpPr/>
          <p:nvPr/>
        </p:nvSpPr>
        <p:spPr>
          <a:xfrm>
            <a:off x="0" y="0"/>
            <a:ext cx="720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9"/>
          <p:cNvSpPr txBox="1">
            <a:spLocks noGrp="1"/>
          </p:cNvSpPr>
          <p:nvPr>
            <p:ph type="title"/>
          </p:nvPr>
        </p:nvSpPr>
        <p:spPr>
          <a:xfrm>
            <a:off x="5375925" y="1411650"/>
            <a:ext cx="30480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11" name="Google Shape;111;p9"/>
          <p:cNvSpPr txBox="1">
            <a:spLocks noGrp="1"/>
          </p:cNvSpPr>
          <p:nvPr>
            <p:ph type="subTitle" idx="1"/>
          </p:nvPr>
        </p:nvSpPr>
        <p:spPr>
          <a:xfrm>
            <a:off x="5375925" y="2253450"/>
            <a:ext cx="3048000" cy="147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8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3"/>
          <p:cNvSpPr txBox="1">
            <a:spLocks noGrp="1"/>
          </p:cNvSpPr>
          <p:nvPr>
            <p:ph type="title"/>
          </p:nvPr>
        </p:nvSpPr>
        <p:spPr>
          <a:xfrm>
            <a:off x="1448250" y="540000"/>
            <a:ext cx="3123900" cy="112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7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0" name="Google Shape;340;p23"/>
          <p:cNvSpPr txBox="1">
            <a:spLocks noGrp="1"/>
          </p:cNvSpPr>
          <p:nvPr>
            <p:ph type="subTitle" idx="1"/>
          </p:nvPr>
        </p:nvSpPr>
        <p:spPr>
          <a:xfrm>
            <a:off x="1448250" y="2157450"/>
            <a:ext cx="2415900" cy="39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23"/>
          <p:cNvSpPr txBox="1">
            <a:spLocks noGrp="1"/>
          </p:cNvSpPr>
          <p:nvPr>
            <p:ph type="subTitle" idx="2"/>
          </p:nvPr>
        </p:nvSpPr>
        <p:spPr>
          <a:xfrm>
            <a:off x="1448250" y="2556750"/>
            <a:ext cx="2049600" cy="88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48250" y="417775"/>
            <a:ext cx="697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  <a:defRPr sz="3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48250" y="1152475"/>
            <a:ext cx="69759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Light"/>
              <a:buChar char="●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Light"/>
              <a:buChar char="○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Light"/>
              <a:buChar char="■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Light"/>
              <a:buChar char="●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Light"/>
              <a:buChar char="○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Light"/>
              <a:buChar char="■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Light"/>
              <a:buChar char="●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Light"/>
              <a:buChar char="○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Catamaran Light"/>
              <a:buChar char="■"/>
              <a:defRPr sz="1600">
                <a:solidFill>
                  <a:schemeClr val="dk2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8" r:id="rId7"/>
    <p:sldLayoutId id="214748366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6"/>
          <p:cNvSpPr txBox="1">
            <a:spLocks noGrp="1"/>
          </p:cNvSpPr>
          <p:nvPr>
            <p:ph type="ctrTitle"/>
          </p:nvPr>
        </p:nvSpPr>
        <p:spPr>
          <a:xfrm>
            <a:off x="826996" y="1083873"/>
            <a:ext cx="4122027" cy="208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700" dirty="0">
                <a:solidFill>
                  <a:schemeClr val="accent1"/>
                </a:solidFill>
              </a:rPr>
              <a:t>VR</a:t>
            </a:r>
            <a:r>
              <a:rPr lang="en" sz="7700" dirty="0">
                <a:solidFill>
                  <a:schemeClr val="dk2"/>
                </a:solidFill>
              </a:rPr>
              <a:t> LOCOMOTION</a:t>
            </a:r>
            <a:endParaRPr sz="7900" dirty="0">
              <a:solidFill>
                <a:schemeClr val="lt1"/>
              </a:solidFill>
            </a:endParaRPr>
          </a:p>
        </p:txBody>
      </p:sp>
      <p:sp>
        <p:nvSpPr>
          <p:cNvPr id="351" name="Google Shape;351;p26"/>
          <p:cNvSpPr txBox="1">
            <a:spLocks noGrp="1"/>
          </p:cNvSpPr>
          <p:nvPr>
            <p:ph type="subTitle" idx="1"/>
          </p:nvPr>
        </p:nvSpPr>
        <p:spPr>
          <a:xfrm>
            <a:off x="1257913" y="3190101"/>
            <a:ext cx="3269400" cy="43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Aditya Oka</a:t>
            </a:r>
            <a:endParaRPr dirty="0"/>
          </a:p>
        </p:txBody>
      </p:sp>
      <p:grpSp>
        <p:nvGrpSpPr>
          <p:cNvPr id="352" name="Google Shape;352;p26"/>
          <p:cNvGrpSpPr/>
          <p:nvPr/>
        </p:nvGrpSpPr>
        <p:grpSpPr>
          <a:xfrm>
            <a:off x="4846632" y="796113"/>
            <a:ext cx="3786043" cy="3551762"/>
            <a:chOff x="4932000" y="1026250"/>
            <a:chExt cx="3492015" cy="3323752"/>
          </a:xfrm>
        </p:grpSpPr>
        <p:sp>
          <p:nvSpPr>
            <p:cNvPr id="353" name="Google Shape;353;p26"/>
            <p:cNvSpPr/>
            <p:nvPr/>
          </p:nvSpPr>
          <p:spPr>
            <a:xfrm flipH="1">
              <a:off x="5117279" y="1026250"/>
              <a:ext cx="3306736" cy="3323752"/>
            </a:xfrm>
            <a:custGeom>
              <a:avLst/>
              <a:gdLst/>
              <a:ahLst/>
              <a:cxnLst/>
              <a:rect l="l" t="t" r="r" b="b"/>
              <a:pathLst>
                <a:path w="123007" h="123640" extrusionOk="0">
                  <a:moveTo>
                    <a:pt x="68823" y="1"/>
                  </a:moveTo>
                  <a:cubicBezTo>
                    <a:pt x="61895" y="1"/>
                    <a:pt x="54915" y="1324"/>
                    <a:pt x="48328" y="3500"/>
                  </a:cubicBezTo>
                  <a:cubicBezTo>
                    <a:pt x="34376" y="8137"/>
                    <a:pt x="21654" y="16645"/>
                    <a:pt x="12360" y="28016"/>
                  </a:cubicBezTo>
                  <a:cubicBezTo>
                    <a:pt x="8045" y="33298"/>
                    <a:pt x="4416" y="39246"/>
                    <a:pt x="2581" y="45819"/>
                  </a:cubicBezTo>
                  <a:cubicBezTo>
                    <a:pt x="424" y="53621"/>
                    <a:pt x="1" y="61867"/>
                    <a:pt x="1311" y="69851"/>
                  </a:cubicBezTo>
                  <a:cubicBezTo>
                    <a:pt x="4980" y="92250"/>
                    <a:pt x="21634" y="111767"/>
                    <a:pt x="42824" y="119589"/>
                  </a:cubicBezTo>
                  <a:cubicBezTo>
                    <a:pt x="49781" y="122152"/>
                    <a:pt x="56749" y="123640"/>
                    <a:pt x="63677" y="123640"/>
                  </a:cubicBezTo>
                  <a:cubicBezTo>
                    <a:pt x="69719" y="123640"/>
                    <a:pt x="75730" y="122508"/>
                    <a:pt x="81675" y="119972"/>
                  </a:cubicBezTo>
                  <a:cubicBezTo>
                    <a:pt x="94074" y="114690"/>
                    <a:pt x="105304" y="106343"/>
                    <a:pt x="112966" y="95174"/>
                  </a:cubicBezTo>
                  <a:cubicBezTo>
                    <a:pt x="119962" y="84952"/>
                    <a:pt x="123006" y="73238"/>
                    <a:pt x="122825" y="61464"/>
                  </a:cubicBezTo>
                  <a:cubicBezTo>
                    <a:pt x="122603" y="48682"/>
                    <a:pt x="118530" y="35859"/>
                    <a:pt x="111555" y="24911"/>
                  </a:cubicBezTo>
                  <a:cubicBezTo>
                    <a:pt x="104720" y="14165"/>
                    <a:pt x="94397" y="5314"/>
                    <a:pt x="82139" y="1806"/>
                  </a:cubicBezTo>
                  <a:cubicBezTo>
                    <a:pt x="77803" y="560"/>
                    <a:pt x="73324" y="1"/>
                    <a:pt x="688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6"/>
            <p:cNvSpPr/>
            <p:nvPr/>
          </p:nvSpPr>
          <p:spPr>
            <a:xfrm flipH="1">
              <a:off x="7083641" y="2603513"/>
              <a:ext cx="795695" cy="590447"/>
            </a:xfrm>
            <a:custGeom>
              <a:avLst/>
              <a:gdLst/>
              <a:ahLst/>
              <a:cxnLst/>
              <a:rect l="l" t="t" r="r" b="b"/>
              <a:pathLst>
                <a:path w="29599" h="21964" extrusionOk="0">
                  <a:moveTo>
                    <a:pt x="12136" y="1"/>
                  </a:moveTo>
                  <a:cubicBezTo>
                    <a:pt x="8198" y="1"/>
                    <a:pt x="4053" y="763"/>
                    <a:pt x="1" y="1681"/>
                  </a:cubicBezTo>
                  <a:lnTo>
                    <a:pt x="243" y="2649"/>
                  </a:lnTo>
                  <a:cubicBezTo>
                    <a:pt x="4206" y="1748"/>
                    <a:pt x="8263" y="1005"/>
                    <a:pt x="12099" y="1005"/>
                  </a:cubicBezTo>
                  <a:cubicBezTo>
                    <a:pt x="15132" y="1005"/>
                    <a:pt x="18027" y="1469"/>
                    <a:pt x="20626" y="2689"/>
                  </a:cubicBezTo>
                  <a:cubicBezTo>
                    <a:pt x="24376" y="4463"/>
                    <a:pt x="27058" y="7750"/>
                    <a:pt x="27824" y="11480"/>
                  </a:cubicBezTo>
                  <a:cubicBezTo>
                    <a:pt x="28550" y="15028"/>
                    <a:pt x="27824" y="18193"/>
                    <a:pt x="25586" y="21379"/>
                  </a:cubicBezTo>
                  <a:lnTo>
                    <a:pt x="26413" y="21963"/>
                  </a:lnTo>
                  <a:cubicBezTo>
                    <a:pt x="28832" y="18516"/>
                    <a:pt x="29598" y="15129"/>
                    <a:pt x="28812" y="11278"/>
                  </a:cubicBezTo>
                  <a:cubicBezTo>
                    <a:pt x="27985" y="7225"/>
                    <a:pt x="25082" y="3677"/>
                    <a:pt x="21050" y="1782"/>
                  </a:cubicBezTo>
                  <a:cubicBezTo>
                    <a:pt x="18314" y="490"/>
                    <a:pt x="15291" y="1"/>
                    <a:pt x="121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6"/>
            <p:cNvSpPr/>
            <p:nvPr/>
          </p:nvSpPr>
          <p:spPr>
            <a:xfrm flipH="1">
              <a:off x="7357891" y="3600935"/>
              <a:ext cx="701364" cy="260733"/>
            </a:xfrm>
            <a:custGeom>
              <a:avLst/>
              <a:gdLst/>
              <a:ahLst/>
              <a:cxnLst/>
              <a:rect l="l" t="t" r="r" b="b"/>
              <a:pathLst>
                <a:path w="26090" h="9699" extrusionOk="0">
                  <a:moveTo>
                    <a:pt x="101" y="1"/>
                  </a:moveTo>
                  <a:lnTo>
                    <a:pt x="0" y="323"/>
                  </a:lnTo>
                  <a:cubicBezTo>
                    <a:pt x="303" y="424"/>
                    <a:pt x="25726" y="9598"/>
                    <a:pt x="25989" y="9698"/>
                  </a:cubicBezTo>
                  <a:lnTo>
                    <a:pt x="26089" y="9376"/>
                  </a:lnTo>
                  <a:cubicBezTo>
                    <a:pt x="25041" y="8993"/>
                    <a:pt x="424" y="122"/>
                    <a:pt x="1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6"/>
            <p:cNvSpPr/>
            <p:nvPr/>
          </p:nvSpPr>
          <p:spPr>
            <a:xfrm flipH="1">
              <a:off x="7403428" y="3569511"/>
              <a:ext cx="742011" cy="303530"/>
            </a:xfrm>
            <a:custGeom>
              <a:avLst/>
              <a:gdLst/>
              <a:ahLst/>
              <a:cxnLst/>
              <a:rect l="l" t="t" r="r" b="b"/>
              <a:pathLst>
                <a:path w="27602" h="11291" extrusionOk="0">
                  <a:moveTo>
                    <a:pt x="27481" y="0"/>
                  </a:moveTo>
                  <a:lnTo>
                    <a:pt x="1" y="10968"/>
                  </a:lnTo>
                  <a:lnTo>
                    <a:pt x="122" y="11291"/>
                  </a:lnTo>
                  <a:lnTo>
                    <a:pt x="27602" y="323"/>
                  </a:lnTo>
                  <a:lnTo>
                    <a:pt x="274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6"/>
            <p:cNvSpPr/>
            <p:nvPr/>
          </p:nvSpPr>
          <p:spPr>
            <a:xfrm flipH="1">
              <a:off x="7334581" y="3340263"/>
              <a:ext cx="844998" cy="641201"/>
            </a:xfrm>
            <a:custGeom>
              <a:avLst/>
              <a:gdLst/>
              <a:ahLst/>
              <a:cxnLst/>
              <a:rect l="l" t="t" r="r" b="b"/>
              <a:pathLst>
                <a:path w="31433" h="23852" extrusionOk="0">
                  <a:moveTo>
                    <a:pt x="7501" y="0"/>
                  </a:moveTo>
                  <a:lnTo>
                    <a:pt x="0" y="23448"/>
                  </a:lnTo>
                  <a:lnTo>
                    <a:pt x="323" y="23549"/>
                  </a:lnTo>
                  <a:lnTo>
                    <a:pt x="7722" y="343"/>
                  </a:lnTo>
                  <a:lnTo>
                    <a:pt x="27279" y="1613"/>
                  </a:lnTo>
                  <a:lnTo>
                    <a:pt x="31090" y="23851"/>
                  </a:lnTo>
                  <a:lnTo>
                    <a:pt x="31432" y="23791"/>
                  </a:lnTo>
                  <a:lnTo>
                    <a:pt x="27561" y="1290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6"/>
            <p:cNvSpPr/>
            <p:nvPr/>
          </p:nvSpPr>
          <p:spPr>
            <a:xfrm flipH="1">
              <a:off x="6904243" y="2343996"/>
              <a:ext cx="1379932" cy="1210627"/>
            </a:xfrm>
            <a:custGeom>
              <a:avLst/>
              <a:gdLst/>
              <a:ahLst/>
              <a:cxnLst/>
              <a:rect l="l" t="t" r="r" b="b"/>
              <a:pathLst>
                <a:path w="51332" h="45034" extrusionOk="0">
                  <a:moveTo>
                    <a:pt x="10358" y="0"/>
                  </a:moveTo>
                  <a:cubicBezTo>
                    <a:pt x="9414" y="0"/>
                    <a:pt x="8482" y="128"/>
                    <a:pt x="7581" y="428"/>
                  </a:cubicBezTo>
                  <a:cubicBezTo>
                    <a:pt x="3851" y="1678"/>
                    <a:pt x="1653" y="5629"/>
                    <a:pt x="988" y="9500"/>
                  </a:cubicBezTo>
                  <a:cubicBezTo>
                    <a:pt x="0" y="15508"/>
                    <a:pt x="686" y="22867"/>
                    <a:pt x="2561" y="28674"/>
                  </a:cubicBezTo>
                  <a:cubicBezTo>
                    <a:pt x="4355" y="34198"/>
                    <a:pt x="8892" y="40105"/>
                    <a:pt x="14537" y="42081"/>
                  </a:cubicBezTo>
                  <a:cubicBezTo>
                    <a:pt x="16956" y="42928"/>
                    <a:pt x="19436" y="43593"/>
                    <a:pt x="21956" y="44077"/>
                  </a:cubicBezTo>
                  <a:cubicBezTo>
                    <a:pt x="25270" y="44711"/>
                    <a:pt x="28652" y="45033"/>
                    <a:pt x="32030" y="45033"/>
                  </a:cubicBezTo>
                  <a:cubicBezTo>
                    <a:pt x="33812" y="45033"/>
                    <a:pt x="35592" y="44944"/>
                    <a:pt x="37360" y="44763"/>
                  </a:cubicBezTo>
                  <a:cubicBezTo>
                    <a:pt x="42581" y="44218"/>
                    <a:pt x="48509" y="42283"/>
                    <a:pt x="49981" y="36658"/>
                  </a:cubicBezTo>
                  <a:cubicBezTo>
                    <a:pt x="51332" y="31497"/>
                    <a:pt x="44497" y="30569"/>
                    <a:pt x="40989" y="29238"/>
                  </a:cubicBezTo>
                  <a:cubicBezTo>
                    <a:pt x="35666" y="27242"/>
                    <a:pt x="31029" y="23412"/>
                    <a:pt x="28085" y="18553"/>
                  </a:cubicBezTo>
                  <a:cubicBezTo>
                    <a:pt x="25968" y="15085"/>
                    <a:pt x="24739" y="11214"/>
                    <a:pt x="23065" y="7545"/>
                  </a:cubicBezTo>
                  <a:cubicBezTo>
                    <a:pt x="21492" y="4117"/>
                    <a:pt x="19456" y="2363"/>
                    <a:pt x="15867" y="1113"/>
                  </a:cubicBezTo>
                  <a:cubicBezTo>
                    <a:pt x="14093" y="486"/>
                    <a:pt x="12204" y="0"/>
                    <a:pt x="103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6"/>
            <p:cNvSpPr/>
            <p:nvPr/>
          </p:nvSpPr>
          <p:spPr>
            <a:xfrm flipH="1">
              <a:off x="7448938" y="2940396"/>
              <a:ext cx="795131" cy="590662"/>
            </a:xfrm>
            <a:custGeom>
              <a:avLst/>
              <a:gdLst/>
              <a:ahLst/>
              <a:cxnLst/>
              <a:rect l="l" t="t" r="r" b="b"/>
              <a:pathLst>
                <a:path w="29578" h="21972" extrusionOk="0">
                  <a:moveTo>
                    <a:pt x="12092" y="1"/>
                  </a:moveTo>
                  <a:cubicBezTo>
                    <a:pt x="8167" y="1"/>
                    <a:pt x="4037" y="755"/>
                    <a:pt x="0" y="1669"/>
                  </a:cubicBezTo>
                  <a:lnTo>
                    <a:pt x="222" y="2657"/>
                  </a:lnTo>
                  <a:cubicBezTo>
                    <a:pt x="4196" y="1757"/>
                    <a:pt x="8259" y="1013"/>
                    <a:pt x="12093" y="1013"/>
                  </a:cubicBezTo>
                  <a:cubicBezTo>
                    <a:pt x="15125" y="1013"/>
                    <a:pt x="18015" y="1478"/>
                    <a:pt x="20605" y="2698"/>
                  </a:cubicBezTo>
                  <a:cubicBezTo>
                    <a:pt x="24355" y="4452"/>
                    <a:pt x="27057" y="7738"/>
                    <a:pt x="27803" y="11488"/>
                  </a:cubicBezTo>
                  <a:cubicBezTo>
                    <a:pt x="28529" y="15036"/>
                    <a:pt x="27823" y="18182"/>
                    <a:pt x="25585" y="21387"/>
                  </a:cubicBezTo>
                  <a:lnTo>
                    <a:pt x="26392" y="21972"/>
                  </a:lnTo>
                  <a:cubicBezTo>
                    <a:pt x="28811" y="18524"/>
                    <a:pt x="29577" y="15117"/>
                    <a:pt x="28791" y="11286"/>
                  </a:cubicBezTo>
                  <a:cubicBezTo>
                    <a:pt x="27984" y="7234"/>
                    <a:pt x="25081" y="3685"/>
                    <a:pt x="21049" y="1790"/>
                  </a:cubicBezTo>
                  <a:cubicBezTo>
                    <a:pt x="18301" y="493"/>
                    <a:pt x="15263" y="1"/>
                    <a:pt x="120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6"/>
            <p:cNvSpPr/>
            <p:nvPr/>
          </p:nvSpPr>
          <p:spPr>
            <a:xfrm flipH="1">
              <a:off x="7305868" y="2515905"/>
              <a:ext cx="978308" cy="1038552"/>
            </a:xfrm>
            <a:custGeom>
              <a:avLst/>
              <a:gdLst/>
              <a:ahLst/>
              <a:cxnLst/>
              <a:rect l="l" t="t" r="r" b="b"/>
              <a:pathLst>
                <a:path w="36392" h="38633" extrusionOk="0">
                  <a:moveTo>
                    <a:pt x="1875" y="0"/>
                  </a:moveTo>
                  <a:cubicBezTo>
                    <a:pt x="1472" y="988"/>
                    <a:pt x="1170" y="2057"/>
                    <a:pt x="988" y="3105"/>
                  </a:cubicBezTo>
                  <a:cubicBezTo>
                    <a:pt x="0" y="9113"/>
                    <a:pt x="686" y="16472"/>
                    <a:pt x="2561" y="22279"/>
                  </a:cubicBezTo>
                  <a:cubicBezTo>
                    <a:pt x="4355" y="27803"/>
                    <a:pt x="8892" y="33710"/>
                    <a:pt x="14537" y="35686"/>
                  </a:cubicBezTo>
                  <a:cubicBezTo>
                    <a:pt x="16956" y="36533"/>
                    <a:pt x="19436" y="37198"/>
                    <a:pt x="21956" y="37682"/>
                  </a:cubicBezTo>
                  <a:cubicBezTo>
                    <a:pt x="25266" y="38313"/>
                    <a:pt x="28624" y="38632"/>
                    <a:pt x="31984" y="38632"/>
                  </a:cubicBezTo>
                  <a:cubicBezTo>
                    <a:pt x="33454" y="38632"/>
                    <a:pt x="34925" y="38571"/>
                    <a:pt x="36392" y="38448"/>
                  </a:cubicBezTo>
                  <a:cubicBezTo>
                    <a:pt x="34235" y="37803"/>
                    <a:pt x="32158" y="37017"/>
                    <a:pt x="30142" y="36049"/>
                  </a:cubicBezTo>
                  <a:cubicBezTo>
                    <a:pt x="25968" y="34013"/>
                    <a:pt x="21916" y="31694"/>
                    <a:pt x="18367" y="28670"/>
                  </a:cubicBezTo>
                  <a:cubicBezTo>
                    <a:pt x="15081" y="25888"/>
                    <a:pt x="12138" y="22682"/>
                    <a:pt x="9799" y="19053"/>
                  </a:cubicBezTo>
                  <a:cubicBezTo>
                    <a:pt x="8650" y="17279"/>
                    <a:pt x="7742" y="15424"/>
                    <a:pt x="6835" y="13549"/>
                  </a:cubicBezTo>
                  <a:cubicBezTo>
                    <a:pt x="5988" y="11755"/>
                    <a:pt x="5141" y="9980"/>
                    <a:pt x="4355" y="8166"/>
                  </a:cubicBezTo>
                  <a:cubicBezTo>
                    <a:pt x="3266" y="5626"/>
                    <a:pt x="2198" y="2823"/>
                    <a:pt x="18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6"/>
            <p:cNvSpPr/>
            <p:nvPr/>
          </p:nvSpPr>
          <p:spPr>
            <a:xfrm flipH="1">
              <a:off x="5854453" y="3910157"/>
              <a:ext cx="437943" cy="296218"/>
            </a:xfrm>
            <a:custGeom>
              <a:avLst/>
              <a:gdLst/>
              <a:ahLst/>
              <a:cxnLst/>
              <a:rect l="l" t="t" r="r" b="b"/>
              <a:pathLst>
                <a:path w="16291" h="11019" extrusionOk="0">
                  <a:moveTo>
                    <a:pt x="3635" y="0"/>
                  </a:moveTo>
                  <a:cubicBezTo>
                    <a:pt x="3056" y="0"/>
                    <a:pt x="2511" y="152"/>
                    <a:pt x="2137" y="494"/>
                  </a:cubicBezTo>
                  <a:cubicBezTo>
                    <a:pt x="1694" y="897"/>
                    <a:pt x="1532" y="1522"/>
                    <a:pt x="1411" y="2107"/>
                  </a:cubicBezTo>
                  <a:cubicBezTo>
                    <a:pt x="827" y="4647"/>
                    <a:pt x="383" y="7187"/>
                    <a:pt x="81" y="9768"/>
                  </a:cubicBezTo>
                  <a:cubicBezTo>
                    <a:pt x="0" y="10433"/>
                    <a:pt x="524" y="11018"/>
                    <a:pt x="1190" y="11018"/>
                  </a:cubicBezTo>
                  <a:lnTo>
                    <a:pt x="16291" y="11018"/>
                  </a:lnTo>
                  <a:cubicBezTo>
                    <a:pt x="16291" y="10958"/>
                    <a:pt x="16270" y="10917"/>
                    <a:pt x="16250" y="10857"/>
                  </a:cubicBezTo>
                  <a:cubicBezTo>
                    <a:pt x="16069" y="10212"/>
                    <a:pt x="15585" y="9728"/>
                    <a:pt x="15041" y="9325"/>
                  </a:cubicBezTo>
                  <a:cubicBezTo>
                    <a:pt x="13710" y="8357"/>
                    <a:pt x="12077" y="7893"/>
                    <a:pt x="10464" y="7591"/>
                  </a:cubicBezTo>
                  <a:cubicBezTo>
                    <a:pt x="9355" y="7369"/>
                    <a:pt x="7419" y="7147"/>
                    <a:pt x="6653" y="6240"/>
                  </a:cubicBezTo>
                  <a:cubicBezTo>
                    <a:pt x="5585" y="4990"/>
                    <a:pt x="6754" y="3135"/>
                    <a:pt x="6472" y="1703"/>
                  </a:cubicBezTo>
                  <a:cubicBezTo>
                    <a:pt x="6252" y="689"/>
                    <a:pt x="4867" y="0"/>
                    <a:pt x="36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6"/>
            <p:cNvSpPr/>
            <p:nvPr/>
          </p:nvSpPr>
          <p:spPr>
            <a:xfrm flipH="1">
              <a:off x="7564404" y="3839941"/>
              <a:ext cx="429824" cy="399340"/>
            </a:xfrm>
            <a:custGeom>
              <a:avLst/>
              <a:gdLst/>
              <a:ahLst/>
              <a:cxnLst/>
              <a:rect l="l" t="t" r="r" b="b"/>
              <a:pathLst>
                <a:path w="15989" h="14855" extrusionOk="0">
                  <a:moveTo>
                    <a:pt x="9880" y="1"/>
                  </a:moveTo>
                  <a:cubicBezTo>
                    <a:pt x="7702" y="1"/>
                    <a:pt x="5505" y="162"/>
                    <a:pt x="3327" y="485"/>
                  </a:cubicBezTo>
                  <a:cubicBezTo>
                    <a:pt x="2884" y="545"/>
                    <a:pt x="2521" y="888"/>
                    <a:pt x="2400" y="1332"/>
                  </a:cubicBezTo>
                  <a:cubicBezTo>
                    <a:pt x="1916" y="3126"/>
                    <a:pt x="1392" y="4920"/>
                    <a:pt x="868" y="6735"/>
                  </a:cubicBezTo>
                  <a:cubicBezTo>
                    <a:pt x="384" y="8509"/>
                    <a:pt x="1" y="9981"/>
                    <a:pt x="1069" y="11674"/>
                  </a:cubicBezTo>
                  <a:cubicBezTo>
                    <a:pt x="1775" y="12783"/>
                    <a:pt x="2843" y="13630"/>
                    <a:pt x="3892" y="14416"/>
                  </a:cubicBezTo>
                  <a:cubicBezTo>
                    <a:pt x="4191" y="14628"/>
                    <a:pt x="4522" y="14855"/>
                    <a:pt x="4869" y="14855"/>
                  </a:cubicBezTo>
                  <a:cubicBezTo>
                    <a:pt x="4920" y="14855"/>
                    <a:pt x="4970" y="14850"/>
                    <a:pt x="5021" y="14840"/>
                  </a:cubicBezTo>
                  <a:cubicBezTo>
                    <a:pt x="5142" y="14820"/>
                    <a:pt x="5283" y="14759"/>
                    <a:pt x="5344" y="14658"/>
                  </a:cubicBezTo>
                  <a:cubicBezTo>
                    <a:pt x="5485" y="14497"/>
                    <a:pt x="5424" y="14255"/>
                    <a:pt x="5384" y="14033"/>
                  </a:cubicBezTo>
                  <a:cubicBezTo>
                    <a:pt x="5041" y="12803"/>
                    <a:pt x="4598" y="11594"/>
                    <a:pt x="4033" y="10445"/>
                  </a:cubicBezTo>
                  <a:cubicBezTo>
                    <a:pt x="3973" y="10324"/>
                    <a:pt x="3932" y="10223"/>
                    <a:pt x="3932" y="10102"/>
                  </a:cubicBezTo>
                  <a:cubicBezTo>
                    <a:pt x="3932" y="10001"/>
                    <a:pt x="3973" y="9920"/>
                    <a:pt x="4033" y="9840"/>
                  </a:cubicBezTo>
                  <a:cubicBezTo>
                    <a:pt x="4275" y="9336"/>
                    <a:pt x="4557" y="8892"/>
                    <a:pt x="4839" y="8428"/>
                  </a:cubicBezTo>
                  <a:cubicBezTo>
                    <a:pt x="5263" y="7743"/>
                    <a:pt x="5686" y="7078"/>
                    <a:pt x="6089" y="6412"/>
                  </a:cubicBezTo>
                  <a:cubicBezTo>
                    <a:pt x="6231" y="6191"/>
                    <a:pt x="6372" y="5949"/>
                    <a:pt x="6594" y="5807"/>
                  </a:cubicBezTo>
                  <a:cubicBezTo>
                    <a:pt x="6815" y="5686"/>
                    <a:pt x="7077" y="5646"/>
                    <a:pt x="7340" y="5606"/>
                  </a:cubicBezTo>
                  <a:cubicBezTo>
                    <a:pt x="9134" y="5364"/>
                    <a:pt x="10868" y="4820"/>
                    <a:pt x="12481" y="4013"/>
                  </a:cubicBezTo>
                  <a:cubicBezTo>
                    <a:pt x="15989" y="2259"/>
                    <a:pt x="12077" y="1"/>
                    <a:pt x="98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6"/>
            <p:cNvSpPr/>
            <p:nvPr/>
          </p:nvSpPr>
          <p:spPr>
            <a:xfrm flipH="1">
              <a:off x="5847391" y="2884804"/>
              <a:ext cx="1154469" cy="1137452"/>
            </a:xfrm>
            <a:custGeom>
              <a:avLst/>
              <a:gdLst/>
              <a:ahLst/>
              <a:cxnLst/>
              <a:rect l="l" t="t" r="r" b="b"/>
              <a:pathLst>
                <a:path w="42945" h="42312" extrusionOk="0">
                  <a:moveTo>
                    <a:pt x="10352" y="1"/>
                  </a:moveTo>
                  <a:cubicBezTo>
                    <a:pt x="8266" y="1"/>
                    <a:pt x="6171" y="217"/>
                    <a:pt x="4436" y="1298"/>
                  </a:cubicBezTo>
                  <a:cubicBezTo>
                    <a:pt x="2037" y="2770"/>
                    <a:pt x="807" y="5612"/>
                    <a:pt x="303" y="8395"/>
                  </a:cubicBezTo>
                  <a:cubicBezTo>
                    <a:pt x="1" y="10068"/>
                    <a:pt x="4214" y="15411"/>
                    <a:pt x="7460" y="15572"/>
                  </a:cubicBezTo>
                  <a:cubicBezTo>
                    <a:pt x="13307" y="15834"/>
                    <a:pt x="20505" y="15995"/>
                    <a:pt x="26654" y="16016"/>
                  </a:cubicBezTo>
                  <a:cubicBezTo>
                    <a:pt x="26735" y="24383"/>
                    <a:pt x="28328" y="33536"/>
                    <a:pt x="26594" y="41822"/>
                  </a:cubicBezTo>
                  <a:cubicBezTo>
                    <a:pt x="26526" y="42175"/>
                    <a:pt x="27369" y="42311"/>
                    <a:pt x="28705" y="42311"/>
                  </a:cubicBezTo>
                  <a:cubicBezTo>
                    <a:pt x="32942" y="42311"/>
                    <a:pt x="42132" y="40943"/>
                    <a:pt x="42945" y="40774"/>
                  </a:cubicBezTo>
                  <a:cubicBezTo>
                    <a:pt x="41110" y="34524"/>
                    <a:pt x="41554" y="27568"/>
                    <a:pt x="41070" y="21076"/>
                  </a:cubicBezTo>
                  <a:cubicBezTo>
                    <a:pt x="40666" y="15713"/>
                    <a:pt x="41312" y="10572"/>
                    <a:pt x="37884" y="5834"/>
                  </a:cubicBezTo>
                  <a:cubicBezTo>
                    <a:pt x="35969" y="3193"/>
                    <a:pt x="24840" y="915"/>
                    <a:pt x="21049" y="592"/>
                  </a:cubicBezTo>
                  <a:cubicBezTo>
                    <a:pt x="17964" y="310"/>
                    <a:pt x="14880" y="128"/>
                    <a:pt x="11795" y="28"/>
                  </a:cubicBezTo>
                  <a:cubicBezTo>
                    <a:pt x="11318" y="12"/>
                    <a:pt x="10835" y="1"/>
                    <a:pt x="103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6"/>
            <p:cNvSpPr/>
            <p:nvPr/>
          </p:nvSpPr>
          <p:spPr>
            <a:xfrm flipH="1">
              <a:off x="6705352" y="2803782"/>
              <a:ext cx="1090515" cy="1428079"/>
            </a:xfrm>
            <a:custGeom>
              <a:avLst/>
              <a:gdLst/>
              <a:ahLst/>
              <a:cxnLst/>
              <a:rect l="l" t="t" r="r" b="b"/>
              <a:pathLst>
                <a:path w="40566" h="53123" extrusionOk="0">
                  <a:moveTo>
                    <a:pt x="28703" y="1"/>
                  </a:moveTo>
                  <a:cubicBezTo>
                    <a:pt x="28281" y="1"/>
                    <a:pt x="27859" y="51"/>
                    <a:pt x="27441" y="159"/>
                  </a:cubicBezTo>
                  <a:cubicBezTo>
                    <a:pt x="23953" y="1066"/>
                    <a:pt x="21634" y="6751"/>
                    <a:pt x="20888" y="9896"/>
                  </a:cubicBezTo>
                  <a:cubicBezTo>
                    <a:pt x="20545" y="11348"/>
                    <a:pt x="20364" y="12860"/>
                    <a:pt x="20707" y="14312"/>
                  </a:cubicBezTo>
                  <a:cubicBezTo>
                    <a:pt x="20929" y="15300"/>
                    <a:pt x="21372" y="16227"/>
                    <a:pt x="21654" y="17195"/>
                  </a:cubicBezTo>
                  <a:cubicBezTo>
                    <a:pt x="23529" y="23324"/>
                    <a:pt x="23267" y="30502"/>
                    <a:pt x="24195" y="36852"/>
                  </a:cubicBezTo>
                  <a:cubicBezTo>
                    <a:pt x="22805" y="37245"/>
                    <a:pt x="21383" y="37344"/>
                    <a:pt x="19950" y="37344"/>
                  </a:cubicBezTo>
                  <a:cubicBezTo>
                    <a:pt x="18500" y="37344"/>
                    <a:pt x="17039" y="37243"/>
                    <a:pt x="15591" y="37243"/>
                  </a:cubicBezTo>
                  <a:cubicBezTo>
                    <a:pt x="15313" y="37243"/>
                    <a:pt x="15036" y="37247"/>
                    <a:pt x="14759" y="37256"/>
                  </a:cubicBezTo>
                  <a:cubicBezTo>
                    <a:pt x="9900" y="37417"/>
                    <a:pt x="5041" y="37518"/>
                    <a:pt x="162" y="37578"/>
                  </a:cubicBezTo>
                  <a:cubicBezTo>
                    <a:pt x="1" y="39574"/>
                    <a:pt x="586" y="41812"/>
                    <a:pt x="848" y="43788"/>
                  </a:cubicBezTo>
                  <a:cubicBezTo>
                    <a:pt x="1251" y="46893"/>
                    <a:pt x="1170" y="50018"/>
                    <a:pt x="1735" y="53123"/>
                  </a:cubicBezTo>
                  <a:cubicBezTo>
                    <a:pt x="11715" y="52437"/>
                    <a:pt x="21715" y="51590"/>
                    <a:pt x="31715" y="51086"/>
                  </a:cubicBezTo>
                  <a:cubicBezTo>
                    <a:pt x="34941" y="50925"/>
                    <a:pt x="37401" y="49776"/>
                    <a:pt x="38772" y="46671"/>
                  </a:cubicBezTo>
                  <a:cubicBezTo>
                    <a:pt x="39518" y="44998"/>
                    <a:pt x="39780" y="43163"/>
                    <a:pt x="39981" y="41348"/>
                  </a:cubicBezTo>
                  <a:cubicBezTo>
                    <a:pt x="40566" y="35643"/>
                    <a:pt x="40465" y="29877"/>
                    <a:pt x="39679" y="24191"/>
                  </a:cubicBezTo>
                  <a:cubicBezTo>
                    <a:pt x="39195" y="20784"/>
                    <a:pt x="39034" y="17316"/>
                    <a:pt x="38630" y="13888"/>
                  </a:cubicBezTo>
                  <a:cubicBezTo>
                    <a:pt x="38267" y="10905"/>
                    <a:pt x="37804" y="7880"/>
                    <a:pt x="36352" y="5259"/>
                  </a:cubicBezTo>
                  <a:cubicBezTo>
                    <a:pt x="34984" y="2771"/>
                    <a:pt x="31845" y="1"/>
                    <a:pt x="287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6"/>
            <p:cNvSpPr/>
            <p:nvPr/>
          </p:nvSpPr>
          <p:spPr>
            <a:xfrm flipH="1">
              <a:off x="6950881" y="2242356"/>
              <a:ext cx="435255" cy="317644"/>
            </a:xfrm>
            <a:custGeom>
              <a:avLst/>
              <a:gdLst/>
              <a:ahLst/>
              <a:cxnLst/>
              <a:rect l="l" t="t" r="r" b="b"/>
              <a:pathLst>
                <a:path w="16191" h="11816" extrusionOk="0">
                  <a:moveTo>
                    <a:pt x="12023" y="0"/>
                  </a:moveTo>
                  <a:cubicBezTo>
                    <a:pt x="11845" y="0"/>
                    <a:pt x="11668" y="6"/>
                    <a:pt x="11493" y="15"/>
                  </a:cubicBezTo>
                  <a:cubicBezTo>
                    <a:pt x="6977" y="277"/>
                    <a:pt x="1" y="4330"/>
                    <a:pt x="3207" y="9834"/>
                  </a:cubicBezTo>
                  <a:cubicBezTo>
                    <a:pt x="3449" y="10257"/>
                    <a:pt x="3751" y="10640"/>
                    <a:pt x="4134" y="10943"/>
                  </a:cubicBezTo>
                  <a:cubicBezTo>
                    <a:pt x="4779" y="11447"/>
                    <a:pt x="5606" y="11668"/>
                    <a:pt x="6433" y="11769"/>
                  </a:cubicBezTo>
                  <a:cubicBezTo>
                    <a:pt x="6712" y="11800"/>
                    <a:pt x="6991" y="11815"/>
                    <a:pt x="7270" y="11815"/>
                  </a:cubicBezTo>
                  <a:cubicBezTo>
                    <a:pt x="10454" y="11815"/>
                    <a:pt x="13550" y="9854"/>
                    <a:pt x="15162" y="7092"/>
                  </a:cubicBezTo>
                  <a:cubicBezTo>
                    <a:pt x="15767" y="6064"/>
                    <a:pt x="16191" y="4934"/>
                    <a:pt x="16171" y="3765"/>
                  </a:cubicBezTo>
                  <a:cubicBezTo>
                    <a:pt x="16171" y="2576"/>
                    <a:pt x="15667" y="1366"/>
                    <a:pt x="14719" y="701"/>
                  </a:cubicBezTo>
                  <a:cubicBezTo>
                    <a:pt x="13938" y="157"/>
                    <a:pt x="12971" y="0"/>
                    <a:pt x="12023" y="0"/>
                  </a:cubicBezTo>
                  <a:close/>
                </a:path>
              </a:pathLst>
            </a:custGeom>
            <a:solidFill>
              <a:srgbClr val="E1B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6"/>
            <p:cNvSpPr/>
            <p:nvPr/>
          </p:nvSpPr>
          <p:spPr>
            <a:xfrm flipH="1">
              <a:off x="6056601" y="1684908"/>
              <a:ext cx="556656" cy="624104"/>
            </a:xfrm>
            <a:custGeom>
              <a:avLst/>
              <a:gdLst/>
              <a:ahLst/>
              <a:cxnLst/>
              <a:rect l="l" t="t" r="r" b="b"/>
              <a:pathLst>
                <a:path w="20707" h="23216" extrusionOk="0">
                  <a:moveTo>
                    <a:pt x="3364" y="0"/>
                  </a:moveTo>
                  <a:cubicBezTo>
                    <a:pt x="2576" y="0"/>
                    <a:pt x="2090" y="712"/>
                    <a:pt x="1654" y="1276"/>
                  </a:cubicBezTo>
                  <a:cubicBezTo>
                    <a:pt x="1008" y="2123"/>
                    <a:pt x="404" y="2808"/>
                    <a:pt x="142" y="3857"/>
                  </a:cubicBezTo>
                  <a:cubicBezTo>
                    <a:pt x="61" y="4179"/>
                    <a:pt x="0" y="4522"/>
                    <a:pt x="81" y="4865"/>
                  </a:cubicBezTo>
                  <a:cubicBezTo>
                    <a:pt x="182" y="5329"/>
                    <a:pt x="545" y="5732"/>
                    <a:pt x="948" y="5994"/>
                  </a:cubicBezTo>
                  <a:cubicBezTo>
                    <a:pt x="1371" y="6276"/>
                    <a:pt x="1835" y="6458"/>
                    <a:pt x="2258" y="6679"/>
                  </a:cubicBezTo>
                  <a:cubicBezTo>
                    <a:pt x="3186" y="7143"/>
                    <a:pt x="3992" y="7829"/>
                    <a:pt x="4597" y="8655"/>
                  </a:cubicBezTo>
                  <a:cubicBezTo>
                    <a:pt x="5263" y="9583"/>
                    <a:pt x="5988" y="10389"/>
                    <a:pt x="6734" y="11256"/>
                  </a:cubicBezTo>
                  <a:cubicBezTo>
                    <a:pt x="10001" y="15087"/>
                    <a:pt x="10908" y="22466"/>
                    <a:pt x="16936" y="23171"/>
                  </a:cubicBezTo>
                  <a:cubicBezTo>
                    <a:pt x="17153" y="23200"/>
                    <a:pt x="17372" y="23216"/>
                    <a:pt x="17592" y="23216"/>
                  </a:cubicBezTo>
                  <a:cubicBezTo>
                    <a:pt x="18148" y="23216"/>
                    <a:pt x="18702" y="23115"/>
                    <a:pt x="19194" y="22869"/>
                  </a:cubicBezTo>
                  <a:cubicBezTo>
                    <a:pt x="19900" y="22526"/>
                    <a:pt x="20464" y="21881"/>
                    <a:pt x="20565" y="21115"/>
                  </a:cubicBezTo>
                  <a:cubicBezTo>
                    <a:pt x="20706" y="20188"/>
                    <a:pt x="20162" y="19300"/>
                    <a:pt x="19638" y="18514"/>
                  </a:cubicBezTo>
                  <a:cubicBezTo>
                    <a:pt x="16855" y="14442"/>
                    <a:pt x="13549" y="10954"/>
                    <a:pt x="10162" y="7425"/>
                  </a:cubicBezTo>
                  <a:cubicBezTo>
                    <a:pt x="9174" y="6417"/>
                    <a:pt x="8186" y="5450"/>
                    <a:pt x="7319" y="4341"/>
                  </a:cubicBezTo>
                  <a:cubicBezTo>
                    <a:pt x="7259" y="4280"/>
                    <a:pt x="7198" y="4200"/>
                    <a:pt x="7158" y="4139"/>
                  </a:cubicBezTo>
                  <a:cubicBezTo>
                    <a:pt x="6553" y="3353"/>
                    <a:pt x="6029" y="2526"/>
                    <a:pt x="5424" y="1760"/>
                  </a:cubicBezTo>
                  <a:cubicBezTo>
                    <a:pt x="5000" y="1236"/>
                    <a:pt x="4315" y="167"/>
                    <a:pt x="3629" y="26"/>
                  </a:cubicBezTo>
                  <a:cubicBezTo>
                    <a:pt x="3537" y="8"/>
                    <a:pt x="3449" y="0"/>
                    <a:pt x="33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6"/>
            <p:cNvSpPr/>
            <p:nvPr/>
          </p:nvSpPr>
          <p:spPr>
            <a:xfrm flipH="1">
              <a:off x="6578543" y="1640714"/>
              <a:ext cx="344741" cy="510122"/>
            </a:xfrm>
            <a:custGeom>
              <a:avLst/>
              <a:gdLst/>
              <a:ahLst/>
              <a:cxnLst/>
              <a:rect l="l" t="t" r="r" b="b"/>
              <a:pathLst>
                <a:path w="12824" h="18976" extrusionOk="0">
                  <a:moveTo>
                    <a:pt x="9905" y="0"/>
                  </a:moveTo>
                  <a:cubicBezTo>
                    <a:pt x="9136" y="0"/>
                    <a:pt x="8335" y="310"/>
                    <a:pt x="7431" y="310"/>
                  </a:cubicBezTo>
                  <a:cubicBezTo>
                    <a:pt x="7335" y="310"/>
                    <a:pt x="7237" y="307"/>
                    <a:pt x="7138" y="299"/>
                  </a:cubicBezTo>
                  <a:cubicBezTo>
                    <a:pt x="6982" y="288"/>
                    <a:pt x="6825" y="283"/>
                    <a:pt x="6668" y="283"/>
                  </a:cubicBezTo>
                  <a:cubicBezTo>
                    <a:pt x="5102" y="283"/>
                    <a:pt x="3514" y="829"/>
                    <a:pt x="2360" y="1892"/>
                  </a:cubicBezTo>
                  <a:cubicBezTo>
                    <a:pt x="989" y="3142"/>
                    <a:pt x="364" y="4916"/>
                    <a:pt x="162" y="6751"/>
                  </a:cubicBezTo>
                  <a:cubicBezTo>
                    <a:pt x="1" y="8081"/>
                    <a:pt x="2178" y="8848"/>
                    <a:pt x="2360" y="10077"/>
                  </a:cubicBezTo>
                  <a:cubicBezTo>
                    <a:pt x="2642" y="12174"/>
                    <a:pt x="182" y="16408"/>
                    <a:pt x="404" y="18505"/>
                  </a:cubicBezTo>
                  <a:cubicBezTo>
                    <a:pt x="404" y="18505"/>
                    <a:pt x="404" y="18525"/>
                    <a:pt x="404" y="18545"/>
                  </a:cubicBezTo>
                  <a:cubicBezTo>
                    <a:pt x="1251" y="18646"/>
                    <a:pt x="2098" y="18848"/>
                    <a:pt x="2965" y="18928"/>
                  </a:cubicBezTo>
                  <a:cubicBezTo>
                    <a:pt x="3322" y="18959"/>
                    <a:pt x="3688" y="18975"/>
                    <a:pt x="4056" y="18975"/>
                  </a:cubicBezTo>
                  <a:cubicBezTo>
                    <a:pt x="4644" y="18975"/>
                    <a:pt x="5237" y="18934"/>
                    <a:pt x="5807" y="18848"/>
                  </a:cubicBezTo>
                  <a:cubicBezTo>
                    <a:pt x="6453" y="18747"/>
                    <a:pt x="7158" y="18565"/>
                    <a:pt x="7743" y="18263"/>
                  </a:cubicBezTo>
                  <a:cubicBezTo>
                    <a:pt x="7985" y="16832"/>
                    <a:pt x="8227" y="15440"/>
                    <a:pt x="8388" y="14009"/>
                  </a:cubicBezTo>
                  <a:cubicBezTo>
                    <a:pt x="8408" y="13807"/>
                    <a:pt x="8388" y="13424"/>
                    <a:pt x="8489" y="13263"/>
                  </a:cubicBezTo>
                  <a:cubicBezTo>
                    <a:pt x="8630" y="13021"/>
                    <a:pt x="8549" y="13162"/>
                    <a:pt x="8832" y="13021"/>
                  </a:cubicBezTo>
                  <a:cubicBezTo>
                    <a:pt x="9638" y="12618"/>
                    <a:pt x="10203" y="12295"/>
                    <a:pt x="10767" y="11549"/>
                  </a:cubicBezTo>
                  <a:cubicBezTo>
                    <a:pt x="12138" y="9674"/>
                    <a:pt x="12582" y="7497"/>
                    <a:pt x="12723" y="5239"/>
                  </a:cubicBezTo>
                  <a:cubicBezTo>
                    <a:pt x="12824" y="3767"/>
                    <a:pt x="12481" y="1307"/>
                    <a:pt x="11150" y="380"/>
                  </a:cubicBezTo>
                  <a:cubicBezTo>
                    <a:pt x="10737" y="93"/>
                    <a:pt x="10326" y="0"/>
                    <a:pt x="99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6"/>
            <p:cNvSpPr/>
            <p:nvPr/>
          </p:nvSpPr>
          <p:spPr>
            <a:xfrm flipH="1">
              <a:off x="6545467" y="1541278"/>
              <a:ext cx="813545" cy="843465"/>
            </a:xfrm>
            <a:custGeom>
              <a:avLst/>
              <a:gdLst/>
              <a:ahLst/>
              <a:cxnLst/>
              <a:rect l="l" t="t" r="r" b="b"/>
              <a:pathLst>
                <a:path w="30263" h="31376" extrusionOk="0">
                  <a:moveTo>
                    <a:pt x="24242" y="1"/>
                  </a:moveTo>
                  <a:cubicBezTo>
                    <a:pt x="21972" y="1"/>
                    <a:pt x="19232" y="1095"/>
                    <a:pt x="17803" y="1659"/>
                  </a:cubicBezTo>
                  <a:cubicBezTo>
                    <a:pt x="17258" y="1861"/>
                    <a:pt x="16694" y="2103"/>
                    <a:pt x="16250" y="2506"/>
                  </a:cubicBezTo>
                  <a:cubicBezTo>
                    <a:pt x="15807" y="2889"/>
                    <a:pt x="15464" y="3454"/>
                    <a:pt x="15484" y="4038"/>
                  </a:cubicBezTo>
                  <a:cubicBezTo>
                    <a:pt x="15081" y="4381"/>
                    <a:pt x="14557" y="4563"/>
                    <a:pt x="14093" y="4805"/>
                  </a:cubicBezTo>
                  <a:cubicBezTo>
                    <a:pt x="11210" y="6337"/>
                    <a:pt x="15101" y="7526"/>
                    <a:pt x="14153" y="9543"/>
                  </a:cubicBezTo>
                  <a:cubicBezTo>
                    <a:pt x="13408" y="11095"/>
                    <a:pt x="11331" y="12002"/>
                    <a:pt x="9859" y="12688"/>
                  </a:cubicBezTo>
                  <a:cubicBezTo>
                    <a:pt x="8105" y="13474"/>
                    <a:pt x="6633" y="14381"/>
                    <a:pt x="6391" y="16438"/>
                  </a:cubicBezTo>
                  <a:cubicBezTo>
                    <a:pt x="6270" y="17325"/>
                    <a:pt x="6371" y="18272"/>
                    <a:pt x="5988" y="19099"/>
                  </a:cubicBezTo>
                  <a:cubicBezTo>
                    <a:pt x="5504" y="20147"/>
                    <a:pt x="4395" y="20732"/>
                    <a:pt x="3448" y="21377"/>
                  </a:cubicBezTo>
                  <a:cubicBezTo>
                    <a:pt x="2520" y="22022"/>
                    <a:pt x="1714" y="22809"/>
                    <a:pt x="1028" y="23696"/>
                  </a:cubicBezTo>
                  <a:cubicBezTo>
                    <a:pt x="484" y="24422"/>
                    <a:pt x="0" y="25289"/>
                    <a:pt x="141" y="26196"/>
                  </a:cubicBezTo>
                  <a:cubicBezTo>
                    <a:pt x="262" y="27002"/>
                    <a:pt x="847" y="27648"/>
                    <a:pt x="1492" y="28172"/>
                  </a:cubicBezTo>
                  <a:cubicBezTo>
                    <a:pt x="2903" y="29281"/>
                    <a:pt x="4637" y="29865"/>
                    <a:pt x="6371" y="30389"/>
                  </a:cubicBezTo>
                  <a:cubicBezTo>
                    <a:pt x="8136" y="30911"/>
                    <a:pt x="9971" y="31376"/>
                    <a:pt x="11806" y="31376"/>
                  </a:cubicBezTo>
                  <a:cubicBezTo>
                    <a:pt x="12172" y="31376"/>
                    <a:pt x="12538" y="31357"/>
                    <a:pt x="12903" y="31317"/>
                  </a:cubicBezTo>
                  <a:cubicBezTo>
                    <a:pt x="15101" y="31055"/>
                    <a:pt x="17319" y="29885"/>
                    <a:pt x="18226" y="27869"/>
                  </a:cubicBezTo>
                  <a:cubicBezTo>
                    <a:pt x="18750" y="26740"/>
                    <a:pt x="18831" y="25470"/>
                    <a:pt x="18891" y="24220"/>
                  </a:cubicBezTo>
                  <a:cubicBezTo>
                    <a:pt x="18932" y="22889"/>
                    <a:pt x="18992" y="21559"/>
                    <a:pt x="18831" y="20228"/>
                  </a:cubicBezTo>
                  <a:cubicBezTo>
                    <a:pt x="18730" y="19361"/>
                    <a:pt x="18085" y="18272"/>
                    <a:pt x="18266" y="17385"/>
                  </a:cubicBezTo>
                  <a:cubicBezTo>
                    <a:pt x="18428" y="16599"/>
                    <a:pt x="19335" y="15974"/>
                    <a:pt x="19900" y="15450"/>
                  </a:cubicBezTo>
                  <a:cubicBezTo>
                    <a:pt x="20565" y="14865"/>
                    <a:pt x="21190" y="14119"/>
                    <a:pt x="21230" y="13252"/>
                  </a:cubicBezTo>
                  <a:cubicBezTo>
                    <a:pt x="21250" y="12647"/>
                    <a:pt x="20988" y="12063"/>
                    <a:pt x="20988" y="11458"/>
                  </a:cubicBezTo>
                  <a:cubicBezTo>
                    <a:pt x="20988" y="10551"/>
                    <a:pt x="21613" y="9381"/>
                    <a:pt x="21936" y="8555"/>
                  </a:cubicBezTo>
                  <a:cubicBezTo>
                    <a:pt x="22037" y="8313"/>
                    <a:pt x="22137" y="8131"/>
                    <a:pt x="22258" y="7950"/>
                  </a:cubicBezTo>
                  <a:cubicBezTo>
                    <a:pt x="22621" y="7426"/>
                    <a:pt x="23105" y="7103"/>
                    <a:pt x="23851" y="6861"/>
                  </a:cubicBezTo>
                  <a:cubicBezTo>
                    <a:pt x="24565" y="6605"/>
                    <a:pt x="25180" y="6490"/>
                    <a:pt x="25802" y="6490"/>
                  </a:cubicBezTo>
                  <a:cubicBezTo>
                    <a:pt x="26305" y="6490"/>
                    <a:pt x="26812" y="6565"/>
                    <a:pt x="27379" y="6700"/>
                  </a:cubicBezTo>
                  <a:cubicBezTo>
                    <a:pt x="27709" y="6782"/>
                    <a:pt x="28040" y="6839"/>
                    <a:pt x="28355" y="6839"/>
                  </a:cubicBezTo>
                  <a:cubicBezTo>
                    <a:pt x="28966" y="6839"/>
                    <a:pt x="29514" y="6626"/>
                    <a:pt x="29859" y="5974"/>
                  </a:cubicBezTo>
                  <a:cubicBezTo>
                    <a:pt x="30263" y="5228"/>
                    <a:pt x="30202" y="4180"/>
                    <a:pt x="29638" y="3514"/>
                  </a:cubicBezTo>
                  <a:cubicBezTo>
                    <a:pt x="29033" y="2748"/>
                    <a:pt x="27924" y="2446"/>
                    <a:pt x="27460" y="1579"/>
                  </a:cubicBezTo>
                  <a:cubicBezTo>
                    <a:pt x="26827" y="405"/>
                    <a:pt x="25621" y="1"/>
                    <a:pt x="242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6"/>
            <p:cNvSpPr/>
            <p:nvPr/>
          </p:nvSpPr>
          <p:spPr>
            <a:xfrm rot="-1750076" flipH="1">
              <a:off x="6689371" y="1979703"/>
              <a:ext cx="123075" cy="45595"/>
            </a:xfrm>
            <a:custGeom>
              <a:avLst/>
              <a:gdLst/>
              <a:ahLst/>
              <a:cxnLst/>
              <a:rect l="l" t="t" r="r" b="b"/>
              <a:pathLst>
                <a:path w="4578" h="1696" extrusionOk="0">
                  <a:moveTo>
                    <a:pt x="4013" y="0"/>
                  </a:moveTo>
                  <a:cubicBezTo>
                    <a:pt x="3407" y="270"/>
                    <a:pt x="2731" y="398"/>
                    <a:pt x="2055" y="398"/>
                  </a:cubicBezTo>
                  <a:cubicBezTo>
                    <a:pt x="1921" y="398"/>
                    <a:pt x="1787" y="393"/>
                    <a:pt x="1654" y="383"/>
                  </a:cubicBezTo>
                  <a:cubicBezTo>
                    <a:pt x="1412" y="363"/>
                    <a:pt x="1155" y="323"/>
                    <a:pt x="905" y="323"/>
                  </a:cubicBezTo>
                  <a:cubicBezTo>
                    <a:pt x="656" y="323"/>
                    <a:pt x="414" y="363"/>
                    <a:pt x="202" y="504"/>
                  </a:cubicBezTo>
                  <a:cubicBezTo>
                    <a:pt x="142" y="545"/>
                    <a:pt x="81" y="585"/>
                    <a:pt x="61" y="666"/>
                  </a:cubicBezTo>
                  <a:cubicBezTo>
                    <a:pt x="1" y="827"/>
                    <a:pt x="182" y="988"/>
                    <a:pt x="343" y="1089"/>
                  </a:cubicBezTo>
                  <a:cubicBezTo>
                    <a:pt x="1014" y="1493"/>
                    <a:pt x="1791" y="1695"/>
                    <a:pt x="2568" y="1695"/>
                  </a:cubicBezTo>
                  <a:cubicBezTo>
                    <a:pt x="3263" y="1695"/>
                    <a:pt x="3958" y="1534"/>
                    <a:pt x="4577" y="1210"/>
                  </a:cubicBezTo>
                  <a:lnTo>
                    <a:pt x="4013" y="0"/>
                  </a:lnTo>
                  <a:close/>
                </a:path>
              </a:pathLst>
            </a:custGeom>
            <a:solidFill>
              <a:srgbClr val="000000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6"/>
            <p:cNvSpPr/>
            <p:nvPr/>
          </p:nvSpPr>
          <p:spPr>
            <a:xfrm flipH="1">
              <a:off x="6650083" y="1884828"/>
              <a:ext cx="66158" cy="55055"/>
            </a:xfrm>
            <a:custGeom>
              <a:avLst/>
              <a:gdLst/>
              <a:ahLst/>
              <a:cxnLst/>
              <a:rect l="l" t="t" r="r" b="b"/>
              <a:pathLst>
                <a:path w="2461" h="2048" extrusionOk="0">
                  <a:moveTo>
                    <a:pt x="1701" y="0"/>
                  </a:moveTo>
                  <a:cubicBezTo>
                    <a:pt x="1500" y="0"/>
                    <a:pt x="1289" y="54"/>
                    <a:pt x="1110" y="130"/>
                  </a:cubicBezTo>
                  <a:cubicBezTo>
                    <a:pt x="545" y="371"/>
                    <a:pt x="61" y="855"/>
                    <a:pt x="1" y="1460"/>
                  </a:cubicBezTo>
                  <a:cubicBezTo>
                    <a:pt x="1" y="1662"/>
                    <a:pt x="101" y="1823"/>
                    <a:pt x="283" y="1924"/>
                  </a:cubicBezTo>
                  <a:cubicBezTo>
                    <a:pt x="431" y="2010"/>
                    <a:pt x="591" y="2047"/>
                    <a:pt x="757" y="2047"/>
                  </a:cubicBezTo>
                  <a:cubicBezTo>
                    <a:pt x="1133" y="2047"/>
                    <a:pt x="1533" y="1854"/>
                    <a:pt x="1856" y="1601"/>
                  </a:cubicBezTo>
                  <a:cubicBezTo>
                    <a:pt x="2057" y="1440"/>
                    <a:pt x="2259" y="1238"/>
                    <a:pt x="2360" y="996"/>
                  </a:cubicBezTo>
                  <a:cubicBezTo>
                    <a:pt x="2460" y="755"/>
                    <a:pt x="2460" y="452"/>
                    <a:pt x="2279" y="250"/>
                  </a:cubicBezTo>
                  <a:cubicBezTo>
                    <a:pt x="2140" y="69"/>
                    <a:pt x="1927" y="0"/>
                    <a:pt x="1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6"/>
            <p:cNvSpPr/>
            <p:nvPr/>
          </p:nvSpPr>
          <p:spPr>
            <a:xfrm flipH="1">
              <a:off x="6793172" y="1710983"/>
              <a:ext cx="191887" cy="113041"/>
            </a:xfrm>
            <a:custGeom>
              <a:avLst/>
              <a:gdLst/>
              <a:ahLst/>
              <a:cxnLst/>
              <a:rect l="l" t="t" r="r" b="b"/>
              <a:pathLst>
                <a:path w="7138" h="4205" extrusionOk="0">
                  <a:moveTo>
                    <a:pt x="6000" y="0"/>
                  </a:moveTo>
                  <a:cubicBezTo>
                    <a:pt x="5203" y="0"/>
                    <a:pt x="4125" y="390"/>
                    <a:pt x="3650" y="488"/>
                  </a:cubicBezTo>
                  <a:cubicBezTo>
                    <a:pt x="2622" y="689"/>
                    <a:pt x="1593" y="911"/>
                    <a:pt x="565" y="1153"/>
                  </a:cubicBezTo>
                  <a:cubicBezTo>
                    <a:pt x="222" y="1213"/>
                    <a:pt x="1" y="1536"/>
                    <a:pt x="61" y="1879"/>
                  </a:cubicBezTo>
                  <a:cubicBezTo>
                    <a:pt x="142" y="2423"/>
                    <a:pt x="182" y="2967"/>
                    <a:pt x="182" y="3532"/>
                  </a:cubicBezTo>
                  <a:cubicBezTo>
                    <a:pt x="162" y="3834"/>
                    <a:pt x="404" y="4117"/>
                    <a:pt x="706" y="4157"/>
                  </a:cubicBezTo>
                  <a:cubicBezTo>
                    <a:pt x="940" y="4190"/>
                    <a:pt x="1180" y="4204"/>
                    <a:pt x="1422" y="4204"/>
                  </a:cubicBezTo>
                  <a:cubicBezTo>
                    <a:pt x="2370" y="4204"/>
                    <a:pt x="3359" y="3983"/>
                    <a:pt x="4194" y="3774"/>
                  </a:cubicBezTo>
                  <a:cubicBezTo>
                    <a:pt x="4739" y="3653"/>
                    <a:pt x="7118" y="3250"/>
                    <a:pt x="7118" y="2665"/>
                  </a:cubicBezTo>
                  <a:cubicBezTo>
                    <a:pt x="7138" y="2221"/>
                    <a:pt x="7118" y="1778"/>
                    <a:pt x="7077" y="1355"/>
                  </a:cubicBezTo>
                  <a:cubicBezTo>
                    <a:pt x="7037" y="992"/>
                    <a:pt x="7037" y="588"/>
                    <a:pt x="6815" y="286"/>
                  </a:cubicBezTo>
                  <a:cubicBezTo>
                    <a:pt x="6649" y="76"/>
                    <a:pt x="6352" y="0"/>
                    <a:pt x="60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6"/>
            <p:cNvSpPr/>
            <p:nvPr/>
          </p:nvSpPr>
          <p:spPr>
            <a:xfrm flipH="1">
              <a:off x="6046842" y="2107974"/>
              <a:ext cx="584291" cy="275116"/>
            </a:xfrm>
            <a:custGeom>
              <a:avLst/>
              <a:gdLst/>
              <a:ahLst/>
              <a:cxnLst/>
              <a:rect l="l" t="t" r="r" b="b"/>
              <a:pathLst>
                <a:path w="21735" h="10234" extrusionOk="0">
                  <a:moveTo>
                    <a:pt x="2853" y="0"/>
                  </a:moveTo>
                  <a:cubicBezTo>
                    <a:pt x="2303" y="0"/>
                    <a:pt x="1767" y="93"/>
                    <a:pt x="1331" y="417"/>
                  </a:cubicBezTo>
                  <a:cubicBezTo>
                    <a:pt x="706" y="881"/>
                    <a:pt x="444" y="1687"/>
                    <a:pt x="363" y="2454"/>
                  </a:cubicBezTo>
                  <a:cubicBezTo>
                    <a:pt x="202" y="3925"/>
                    <a:pt x="0" y="5437"/>
                    <a:pt x="907" y="6728"/>
                  </a:cubicBezTo>
                  <a:cubicBezTo>
                    <a:pt x="2621" y="9208"/>
                    <a:pt x="6956" y="9913"/>
                    <a:pt x="9718" y="10155"/>
                  </a:cubicBezTo>
                  <a:cubicBezTo>
                    <a:pt x="10325" y="10207"/>
                    <a:pt x="10934" y="10233"/>
                    <a:pt x="11544" y="10233"/>
                  </a:cubicBezTo>
                  <a:cubicBezTo>
                    <a:pt x="14237" y="10233"/>
                    <a:pt x="16937" y="9727"/>
                    <a:pt x="19436" y="8724"/>
                  </a:cubicBezTo>
                  <a:cubicBezTo>
                    <a:pt x="20101" y="8442"/>
                    <a:pt x="20766" y="8159"/>
                    <a:pt x="21190" y="7655"/>
                  </a:cubicBezTo>
                  <a:cubicBezTo>
                    <a:pt x="21432" y="7373"/>
                    <a:pt x="21593" y="7030"/>
                    <a:pt x="21633" y="6607"/>
                  </a:cubicBezTo>
                  <a:cubicBezTo>
                    <a:pt x="21734" y="5821"/>
                    <a:pt x="21452" y="5054"/>
                    <a:pt x="21089" y="4349"/>
                  </a:cubicBezTo>
                  <a:cubicBezTo>
                    <a:pt x="20787" y="3764"/>
                    <a:pt x="20404" y="3220"/>
                    <a:pt x="19900" y="2776"/>
                  </a:cubicBezTo>
                  <a:cubicBezTo>
                    <a:pt x="18811" y="1869"/>
                    <a:pt x="17319" y="1667"/>
                    <a:pt x="15908" y="1506"/>
                  </a:cubicBezTo>
                  <a:cubicBezTo>
                    <a:pt x="11895" y="1022"/>
                    <a:pt x="7883" y="558"/>
                    <a:pt x="3871" y="75"/>
                  </a:cubicBezTo>
                  <a:cubicBezTo>
                    <a:pt x="3540" y="36"/>
                    <a:pt x="3194" y="0"/>
                    <a:pt x="2853" y="0"/>
                  </a:cubicBezTo>
                  <a:close/>
                </a:path>
              </a:pathLst>
            </a:custGeom>
            <a:solidFill>
              <a:srgbClr val="E1B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6"/>
            <p:cNvSpPr/>
            <p:nvPr/>
          </p:nvSpPr>
          <p:spPr>
            <a:xfrm flipH="1">
              <a:off x="6415385" y="2065124"/>
              <a:ext cx="854756" cy="924032"/>
            </a:xfrm>
            <a:custGeom>
              <a:avLst/>
              <a:gdLst/>
              <a:ahLst/>
              <a:cxnLst/>
              <a:rect l="l" t="t" r="r" b="b"/>
              <a:pathLst>
                <a:path w="31796" h="34373" extrusionOk="0">
                  <a:moveTo>
                    <a:pt x="21191" y="0"/>
                  </a:moveTo>
                  <a:cubicBezTo>
                    <a:pt x="21121" y="0"/>
                    <a:pt x="21053" y="5"/>
                    <a:pt x="20989" y="15"/>
                  </a:cubicBezTo>
                  <a:cubicBezTo>
                    <a:pt x="20713" y="804"/>
                    <a:pt x="17121" y="3083"/>
                    <a:pt x="15117" y="3083"/>
                  </a:cubicBezTo>
                  <a:cubicBezTo>
                    <a:pt x="14047" y="3083"/>
                    <a:pt x="13430" y="2433"/>
                    <a:pt x="14013" y="560"/>
                  </a:cubicBezTo>
                  <a:cubicBezTo>
                    <a:pt x="14033" y="499"/>
                    <a:pt x="13973" y="419"/>
                    <a:pt x="13912" y="378"/>
                  </a:cubicBezTo>
                  <a:cubicBezTo>
                    <a:pt x="13872" y="348"/>
                    <a:pt x="13826" y="338"/>
                    <a:pt x="13778" y="338"/>
                  </a:cubicBezTo>
                  <a:cubicBezTo>
                    <a:pt x="13731" y="338"/>
                    <a:pt x="13680" y="348"/>
                    <a:pt x="13630" y="358"/>
                  </a:cubicBezTo>
                  <a:cubicBezTo>
                    <a:pt x="13045" y="439"/>
                    <a:pt x="12420" y="499"/>
                    <a:pt x="11856" y="660"/>
                  </a:cubicBezTo>
                  <a:cubicBezTo>
                    <a:pt x="11392" y="781"/>
                    <a:pt x="10827" y="1104"/>
                    <a:pt x="10343" y="1104"/>
                  </a:cubicBezTo>
                  <a:cubicBezTo>
                    <a:pt x="8347" y="1447"/>
                    <a:pt x="6372" y="1931"/>
                    <a:pt x="4658" y="2979"/>
                  </a:cubicBezTo>
                  <a:cubicBezTo>
                    <a:pt x="2884" y="4048"/>
                    <a:pt x="1452" y="5701"/>
                    <a:pt x="626" y="7616"/>
                  </a:cubicBezTo>
                  <a:cubicBezTo>
                    <a:pt x="242" y="8503"/>
                    <a:pt x="1" y="9491"/>
                    <a:pt x="162" y="10439"/>
                  </a:cubicBezTo>
                  <a:cubicBezTo>
                    <a:pt x="424" y="11951"/>
                    <a:pt x="1734" y="13140"/>
                    <a:pt x="3146" y="13564"/>
                  </a:cubicBezTo>
                  <a:cubicBezTo>
                    <a:pt x="3771" y="13765"/>
                    <a:pt x="4376" y="13624"/>
                    <a:pt x="4900" y="14007"/>
                  </a:cubicBezTo>
                  <a:cubicBezTo>
                    <a:pt x="5505" y="14451"/>
                    <a:pt x="5767" y="15540"/>
                    <a:pt x="5827" y="16245"/>
                  </a:cubicBezTo>
                  <a:cubicBezTo>
                    <a:pt x="5908" y="17294"/>
                    <a:pt x="5646" y="18342"/>
                    <a:pt x="5404" y="19370"/>
                  </a:cubicBezTo>
                  <a:cubicBezTo>
                    <a:pt x="4839" y="21548"/>
                    <a:pt x="4255" y="23705"/>
                    <a:pt x="3630" y="25862"/>
                  </a:cubicBezTo>
                  <a:cubicBezTo>
                    <a:pt x="3186" y="27435"/>
                    <a:pt x="1956" y="29693"/>
                    <a:pt x="2339" y="31346"/>
                  </a:cubicBezTo>
                  <a:cubicBezTo>
                    <a:pt x="2863" y="33665"/>
                    <a:pt x="6271" y="33826"/>
                    <a:pt x="8166" y="34149"/>
                  </a:cubicBezTo>
                  <a:cubicBezTo>
                    <a:pt x="9083" y="34298"/>
                    <a:pt x="10014" y="34372"/>
                    <a:pt x="10946" y="34372"/>
                  </a:cubicBezTo>
                  <a:cubicBezTo>
                    <a:pt x="14416" y="34372"/>
                    <a:pt x="17893" y="33340"/>
                    <a:pt x="20706" y="31306"/>
                  </a:cubicBezTo>
                  <a:cubicBezTo>
                    <a:pt x="24315" y="28685"/>
                    <a:pt x="22219" y="23544"/>
                    <a:pt x="23509" y="19975"/>
                  </a:cubicBezTo>
                  <a:cubicBezTo>
                    <a:pt x="23771" y="19229"/>
                    <a:pt x="24134" y="18524"/>
                    <a:pt x="24336" y="17757"/>
                  </a:cubicBezTo>
                  <a:cubicBezTo>
                    <a:pt x="24759" y="15943"/>
                    <a:pt x="24134" y="14068"/>
                    <a:pt x="23509" y="12334"/>
                  </a:cubicBezTo>
                  <a:lnTo>
                    <a:pt x="23509" y="12334"/>
                  </a:lnTo>
                  <a:cubicBezTo>
                    <a:pt x="25162" y="13161"/>
                    <a:pt x="27078" y="13201"/>
                    <a:pt x="28932" y="13241"/>
                  </a:cubicBezTo>
                  <a:cubicBezTo>
                    <a:pt x="29114" y="13241"/>
                    <a:pt x="29315" y="13241"/>
                    <a:pt x="29477" y="13140"/>
                  </a:cubicBezTo>
                  <a:cubicBezTo>
                    <a:pt x="29598" y="13060"/>
                    <a:pt x="29678" y="12939"/>
                    <a:pt x="29739" y="12798"/>
                  </a:cubicBezTo>
                  <a:cubicBezTo>
                    <a:pt x="30787" y="10923"/>
                    <a:pt x="30787" y="9290"/>
                    <a:pt x="31049" y="7253"/>
                  </a:cubicBezTo>
                  <a:cubicBezTo>
                    <a:pt x="31110" y="6689"/>
                    <a:pt x="31795" y="1608"/>
                    <a:pt x="31332" y="1467"/>
                  </a:cubicBezTo>
                  <a:cubicBezTo>
                    <a:pt x="30182" y="1084"/>
                    <a:pt x="27279" y="640"/>
                    <a:pt x="26876" y="580"/>
                  </a:cubicBezTo>
                  <a:cubicBezTo>
                    <a:pt x="25848" y="419"/>
                    <a:pt x="24819" y="298"/>
                    <a:pt x="23771" y="197"/>
                  </a:cubicBezTo>
                  <a:cubicBezTo>
                    <a:pt x="23247" y="156"/>
                    <a:pt x="22723" y="116"/>
                    <a:pt x="22219" y="96"/>
                  </a:cubicBezTo>
                  <a:cubicBezTo>
                    <a:pt x="21903" y="96"/>
                    <a:pt x="21519" y="0"/>
                    <a:pt x="211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6"/>
            <p:cNvSpPr/>
            <p:nvPr/>
          </p:nvSpPr>
          <p:spPr>
            <a:xfrm flipH="1">
              <a:off x="7003442" y="2297706"/>
              <a:ext cx="175650" cy="244846"/>
            </a:xfrm>
            <a:custGeom>
              <a:avLst/>
              <a:gdLst/>
              <a:ahLst/>
              <a:cxnLst/>
              <a:rect l="l" t="t" r="r" b="b"/>
              <a:pathLst>
                <a:path w="6534" h="9108" extrusionOk="0">
                  <a:moveTo>
                    <a:pt x="5155" y="1"/>
                  </a:moveTo>
                  <a:cubicBezTo>
                    <a:pt x="5104" y="1"/>
                    <a:pt x="5052" y="5"/>
                    <a:pt x="5001" y="13"/>
                  </a:cubicBezTo>
                  <a:cubicBezTo>
                    <a:pt x="4255" y="73"/>
                    <a:pt x="3569" y="557"/>
                    <a:pt x="3106" y="1142"/>
                  </a:cubicBezTo>
                  <a:cubicBezTo>
                    <a:pt x="2622" y="1726"/>
                    <a:pt x="2400" y="2432"/>
                    <a:pt x="1956" y="3017"/>
                  </a:cubicBezTo>
                  <a:cubicBezTo>
                    <a:pt x="1493" y="3621"/>
                    <a:pt x="1089" y="4166"/>
                    <a:pt x="767" y="4871"/>
                  </a:cubicBezTo>
                  <a:cubicBezTo>
                    <a:pt x="323" y="5839"/>
                    <a:pt x="1" y="6948"/>
                    <a:pt x="323" y="7956"/>
                  </a:cubicBezTo>
                  <a:cubicBezTo>
                    <a:pt x="562" y="8746"/>
                    <a:pt x="1330" y="9107"/>
                    <a:pt x="2120" y="9107"/>
                  </a:cubicBezTo>
                  <a:cubicBezTo>
                    <a:pt x="2600" y="9107"/>
                    <a:pt x="3087" y="8974"/>
                    <a:pt x="3468" y="8722"/>
                  </a:cubicBezTo>
                  <a:cubicBezTo>
                    <a:pt x="4053" y="8319"/>
                    <a:pt x="4416" y="7674"/>
                    <a:pt x="4719" y="7049"/>
                  </a:cubicBezTo>
                  <a:cubicBezTo>
                    <a:pt x="4860" y="6746"/>
                    <a:pt x="5001" y="6424"/>
                    <a:pt x="5122" y="6121"/>
                  </a:cubicBezTo>
                  <a:cubicBezTo>
                    <a:pt x="5485" y="5275"/>
                    <a:pt x="5767" y="4408"/>
                    <a:pt x="5989" y="3521"/>
                  </a:cubicBezTo>
                  <a:cubicBezTo>
                    <a:pt x="6231" y="2573"/>
                    <a:pt x="6533" y="638"/>
                    <a:pt x="5404" y="53"/>
                  </a:cubicBezTo>
                  <a:cubicBezTo>
                    <a:pt x="5327" y="15"/>
                    <a:pt x="5243" y="1"/>
                    <a:pt x="5155" y="1"/>
                  </a:cubicBezTo>
                  <a:close/>
                </a:path>
              </a:pathLst>
            </a:custGeom>
            <a:solidFill>
              <a:srgbClr val="E1B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6"/>
            <p:cNvSpPr/>
            <p:nvPr/>
          </p:nvSpPr>
          <p:spPr>
            <a:xfrm flipH="1">
              <a:off x="6279383" y="2131657"/>
              <a:ext cx="69384" cy="134439"/>
            </a:xfrm>
            <a:custGeom>
              <a:avLst/>
              <a:gdLst/>
              <a:ahLst/>
              <a:cxnLst/>
              <a:rect l="l" t="t" r="r" b="b"/>
              <a:pathLst>
                <a:path w="2581" h="5001" extrusionOk="0">
                  <a:moveTo>
                    <a:pt x="162" y="0"/>
                  </a:moveTo>
                  <a:lnTo>
                    <a:pt x="0" y="40"/>
                  </a:lnTo>
                  <a:cubicBezTo>
                    <a:pt x="545" y="2056"/>
                    <a:pt x="1331" y="3629"/>
                    <a:pt x="2440" y="5000"/>
                  </a:cubicBezTo>
                  <a:lnTo>
                    <a:pt x="2581" y="4879"/>
                  </a:lnTo>
                  <a:cubicBezTo>
                    <a:pt x="1472" y="3548"/>
                    <a:pt x="706" y="1996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6"/>
            <p:cNvSpPr/>
            <p:nvPr/>
          </p:nvSpPr>
          <p:spPr>
            <a:xfrm flipH="1">
              <a:off x="6840050" y="2011710"/>
              <a:ext cx="318450" cy="371731"/>
            </a:xfrm>
            <a:custGeom>
              <a:avLst/>
              <a:gdLst/>
              <a:ahLst/>
              <a:cxnLst/>
              <a:rect l="l" t="t" r="r" b="b"/>
              <a:pathLst>
                <a:path w="11846" h="13828" extrusionOk="0">
                  <a:moveTo>
                    <a:pt x="9133" y="1"/>
                  </a:moveTo>
                  <a:cubicBezTo>
                    <a:pt x="8970" y="1"/>
                    <a:pt x="8795" y="16"/>
                    <a:pt x="8610" y="47"/>
                  </a:cubicBezTo>
                  <a:cubicBezTo>
                    <a:pt x="5989" y="510"/>
                    <a:pt x="3166" y="2869"/>
                    <a:pt x="1755" y="5027"/>
                  </a:cubicBezTo>
                  <a:cubicBezTo>
                    <a:pt x="465" y="7023"/>
                    <a:pt x="1" y="9684"/>
                    <a:pt x="1090" y="11781"/>
                  </a:cubicBezTo>
                  <a:cubicBezTo>
                    <a:pt x="1473" y="12547"/>
                    <a:pt x="2057" y="13212"/>
                    <a:pt x="2823" y="13555"/>
                  </a:cubicBezTo>
                  <a:cubicBezTo>
                    <a:pt x="3237" y="13745"/>
                    <a:pt x="3676" y="13828"/>
                    <a:pt x="4121" y="13828"/>
                  </a:cubicBezTo>
                  <a:cubicBezTo>
                    <a:pt x="5236" y="13828"/>
                    <a:pt x="6391" y="13305"/>
                    <a:pt x="7299" y="12627"/>
                  </a:cubicBezTo>
                  <a:cubicBezTo>
                    <a:pt x="9376" y="11055"/>
                    <a:pt x="10787" y="8635"/>
                    <a:pt x="11231" y="6075"/>
                  </a:cubicBezTo>
                  <a:cubicBezTo>
                    <a:pt x="11592" y="4078"/>
                    <a:pt x="11846" y="1"/>
                    <a:pt x="91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6"/>
            <p:cNvSpPr/>
            <p:nvPr/>
          </p:nvSpPr>
          <p:spPr>
            <a:xfrm flipH="1">
              <a:off x="6511339" y="1651628"/>
              <a:ext cx="340386" cy="182021"/>
            </a:xfrm>
            <a:custGeom>
              <a:avLst/>
              <a:gdLst/>
              <a:ahLst/>
              <a:cxnLst/>
              <a:rect l="l" t="t" r="r" b="b"/>
              <a:pathLst>
                <a:path w="12662" h="6771" extrusionOk="0">
                  <a:moveTo>
                    <a:pt x="3636" y="1"/>
                  </a:moveTo>
                  <a:cubicBezTo>
                    <a:pt x="3614" y="1"/>
                    <a:pt x="3582" y="4"/>
                    <a:pt x="3529" y="14"/>
                  </a:cubicBezTo>
                  <a:cubicBezTo>
                    <a:pt x="2984" y="135"/>
                    <a:pt x="2057" y="357"/>
                    <a:pt x="1533" y="599"/>
                  </a:cubicBezTo>
                  <a:cubicBezTo>
                    <a:pt x="787" y="962"/>
                    <a:pt x="0" y="1325"/>
                    <a:pt x="41" y="2655"/>
                  </a:cubicBezTo>
                  <a:cubicBezTo>
                    <a:pt x="41" y="2675"/>
                    <a:pt x="343" y="5498"/>
                    <a:pt x="343" y="5498"/>
                  </a:cubicBezTo>
                  <a:cubicBezTo>
                    <a:pt x="421" y="6219"/>
                    <a:pt x="1045" y="6770"/>
                    <a:pt x="1796" y="6770"/>
                  </a:cubicBezTo>
                  <a:cubicBezTo>
                    <a:pt x="1822" y="6770"/>
                    <a:pt x="1849" y="6770"/>
                    <a:pt x="1875" y="6768"/>
                  </a:cubicBezTo>
                  <a:cubicBezTo>
                    <a:pt x="3045" y="6708"/>
                    <a:pt x="4194" y="6688"/>
                    <a:pt x="5363" y="6567"/>
                  </a:cubicBezTo>
                  <a:cubicBezTo>
                    <a:pt x="5706" y="6526"/>
                    <a:pt x="5948" y="6446"/>
                    <a:pt x="6170" y="6204"/>
                  </a:cubicBezTo>
                  <a:cubicBezTo>
                    <a:pt x="6331" y="6022"/>
                    <a:pt x="6512" y="5740"/>
                    <a:pt x="6795" y="5740"/>
                  </a:cubicBezTo>
                  <a:cubicBezTo>
                    <a:pt x="6976" y="5740"/>
                    <a:pt x="7137" y="5942"/>
                    <a:pt x="7178" y="6083"/>
                  </a:cubicBezTo>
                  <a:cubicBezTo>
                    <a:pt x="7248" y="6344"/>
                    <a:pt x="7272" y="6410"/>
                    <a:pt x="7499" y="6410"/>
                  </a:cubicBezTo>
                  <a:cubicBezTo>
                    <a:pt x="7534" y="6410"/>
                    <a:pt x="7575" y="6408"/>
                    <a:pt x="7621" y="6405"/>
                  </a:cubicBezTo>
                  <a:cubicBezTo>
                    <a:pt x="8589" y="6325"/>
                    <a:pt x="9638" y="6345"/>
                    <a:pt x="10464" y="5780"/>
                  </a:cubicBezTo>
                  <a:cubicBezTo>
                    <a:pt x="10565" y="5720"/>
                    <a:pt x="10666" y="5639"/>
                    <a:pt x="10767" y="5559"/>
                  </a:cubicBezTo>
                  <a:cubicBezTo>
                    <a:pt x="11190" y="5155"/>
                    <a:pt x="12662" y="4671"/>
                    <a:pt x="12521" y="4087"/>
                  </a:cubicBezTo>
                  <a:cubicBezTo>
                    <a:pt x="12319" y="3179"/>
                    <a:pt x="10706" y="3341"/>
                    <a:pt x="10525" y="3240"/>
                  </a:cubicBezTo>
                  <a:cubicBezTo>
                    <a:pt x="9456" y="2696"/>
                    <a:pt x="8327" y="2212"/>
                    <a:pt x="7198" y="1748"/>
                  </a:cubicBezTo>
                  <a:cubicBezTo>
                    <a:pt x="6633" y="1506"/>
                    <a:pt x="6069" y="1284"/>
                    <a:pt x="5484" y="1042"/>
                  </a:cubicBezTo>
                  <a:cubicBezTo>
                    <a:pt x="4900" y="821"/>
                    <a:pt x="4476" y="95"/>
                    <a:pt x="3831" y="54"/>
                  </a:cubicBezTo>
                  <a:cubicBezTo>
                    <a:pt x="3663" y="39"/>
                    <a:pt x="3703" y="1"/>
                    <a:pt x="36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6"/>
            <p:cNvSpPr/>
            <p:nvPr/>
          </p:nvSpPr>
          <p:spPr>
            <a:xfrm flipH="1">
              <a:off x="6497791" y="1649988"/>
              <a:ext cx="339849" cy="169010"/>
            </a:xfrm>
            <a:custGeom>
              <a:avLst/>
              <a:gdLst/>
              <a:ahLst/>
              <a:cxnLst/>
              <a:rect l="l" t="t" r="r" b="b"/>
              <a:pathLst>
                <a:path w="12642" h="6287" extrusionOk="0">
                  <a:moveTo>
                    <a:pt x="3718" y="0"/>
                  </a:moveTo>
                  <a:cubicBezTo>
                    <a:pt x="3569" y="0"/>
                    <a:pt x="3413" y="12"/>
                    <a:pt x="3247" y="35"/>
                  </a:cubicBezTo>
                  <a:cubicBezTo>
                    <a:pt x="2138" y="176"/>
                    <a:pt x="0" y="720"/>
                    <a:pt x="142" y="2172"/>
                  </a:cubicBezTo>
                  <a:cubicBezTo>
                    <a:pt x="142" y="2172"/>
                    <a:pt x="424" y="5015"/>
                    <a:pt x="424" y="5015"/>
                  </a:cubicBezTo>
                  <a:cubicBezTo>
                    <a:pt x="482" y="5735"/>
                    <a:pt x="1087" y="6287"/>
                    <a:pt x="1800" y="6287"/>
                  </a:cubicBezTo>
                  <a:cubicBezTo>
                    <a:pt x="1825" y="6287"/>
                    <a:pt x="1850" y="6286"/>
                    <a:pt x="1876" y="6285"/>
                  </a:cubicBezTo>
                  <a:lnTo>
                    <a:pt x="3609" y="6184"/>
                  </a:lnTo>
                  <a:cubicBezTo>
                    <a:pt x="4214" y="6144"/>
                    <a:pt x="5122" y="6184"/>
                    <a:pt x="5464" y="5861"/>
                  </a:cubicBezTo>
                  <a:cubicBezTo>
                    <a:pt x="5747" y="5620"/>
                    <a:pt x="6029" y="5317"/>
                    <a:pt x="6412" y="5277"/>
                  </a:cubicBezTo>
                  <a:cubicBezTo>
                    <a:pt x="6426" y="5275"/>
                    <a:pt x="6440" y="5275"/>
                    <a:pt x="6454" y="5275"/>
                  </a:cubicBezTo>
                  <a:cubicBezTo>
                    <a:pt x="6659" y="5275"/>
                    <a:pt x="6839" y="5411"/>
                    <a:pt x="6896" y="5599"/>
                  </a:cubicBezTo>
                  <a:cubicBezTo>
                    <a:pt x="6983" y="5861"/>
                    <a:pt x="6995" y="5926"/>
                    <a:pt x="7204" y="5926"/>
                  </a:cubicBezTo>
                  <a:cubicBezTo>
                    <a:pt x="7237" y="5926"/>
                    <a:pt x="7275" y="5925"/>
                    <a:pt x="7319" y="5922"/>
                  </a:cubicBezTo>
                  <a:cubicBezTo>
                    <a:pt x="7622" y="5902"/>
                    <a:pt x="7924" y="5882"/>
                    <a:pt x="8226" y="5861"/>
                  </a:cubicBezTo>
                  <a:cubicBezTo>
                    <a:pt x="8549" y="5821"/>
                    <a:pt x="8468" y="5861"/>
                    <a:pt x="8952" y="5801"/>
                  </a:cubicBezTo>
                  <a:cubicBezTo>
                    <a:pt x="9355" y="5740"/>
                    <a:pt x="9839" y="5660"/>
                    <a:pt x="10202" y="5458"/>
                  </a:cubicBezTo>
                  <a:cubicBezTo>
                    <a:pt x="10706" y="5196"/>
                    <a:pt x="12642" y="4511"/>
                    <a:pt x="11775" y="3684"/>
                  </a:cubicBezTo>
                  <a:cubicBezTo>
                    <a:pt x="11553" y="3462"/>
                    <a:pt x="11230" y="3543"/>
                    <a:pt x="10968" y="3482"/>
                  </a:cubicBezTo>
                  <a:cubicBezTo>
                    <a:pt x="10464" y="3382"/>
                    <a:pt x="9960" y="3200"/>
                    <a:pt x="9476" y="3039"/>
                  </a:cubicBezTo>
                  <a:cubicBezTo>
                    <a:pt x="8428" y="2676"/>
                    <a:pt x="7380" y="2273"/>
                    <a:pt x="6351" y="1849"/>
                  </a:cubicBezTo>
                  <a:cubicBezTo>
                    <a:pt x="5565" y="1527"/>
                    <a:pt x="6089" y="962"/>
                    <a:pt x="5444" y="559"/>
                  </a:cubicBezTo>
                  <a:cubicBezTo>
                    <a:pt x="4841" y="201"/>
                    <a:pt x="4344" y="0"/>
                    <a:pt x="37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6"/>
            <p:cNvSpPr/>
            <p:nvPr/>
          </p:nvSpPr>
          <p:spPr>
            <a:xfrm flipH="1">
              <a:off x="6517873" y="1643322"/>
              <a:ext cx="269900" cy="159655"/>
            </a:xfrm>
            <a:custGeom>
              <a:avLst/>
              <a:gdLst/>
              <a:ahLst/>
              <a:cxnLst/>
              <a:rect l="l" t="t" r="r" b="b"/>
              <a:pathLst>
                <a:path w="10040" h="5939" extrusionOk="0">
                  <a:moveTo>
                    <a:pt x="5366" y="0"/>
                  </a:moveTo>
                  <a:cubicBezTo>
                    <a:pt x="3858" y="0"/>
                    <a:pt x="2289" y="95"/>
                    <a:pt x="968" y="363"/>
                  </a:cubicBezTo>
                  <a:cubicBezTo>
                    <a:pt x="484" y="464"/>
                    <a:pt x="0" y="867"/>
                    <a:pt x="41" y="1351"/>
                  </a:cubicBezTo>
                  <a:lnTo>
                    <a:pt x="363" y="5162"/>
                  </a:lnTo>
                  <a:cubicBezTo>
                    <a:pt x="400" y="5567"/>
                    <a:pt x="740" y="5938"/>
                    <a:pt x="1151" y="5938"/>
                  </a:cubicBezTo>
                  <a:cubicBezTo>
                    <a:pt x="1191" y="5938"/>
                    <a:pt x="1230" y="5935"/>
                    <a:pt x="1271" y="5928"/>
                  </a:cubicBezTo>
                  <a:cubicBezTo>
                    <a:pt x="3244" y="5491"/>
                    <a:pt x="5928" y="5267"/>
                    <a:pt x="8170" y="5267"/>
                  </a:cubicBezTo>
                  <a:cubicBezTo>
                    <a:pt x="8516" y="5267"/>
                    <a:pt x="8853" y="5272"/>
                    <a:pt x="9174" y="5283"/>
                  </a:cubicBezTo>
                  <a:cubicBezTo>
                    <a:pt x="9184" y="5283"/>
                    <a:pt x="9194" y="5283"/>
                    <a:pt x="9204" y="5283"/>
                  </a:cubicBezTo>
                  <a:cubicBezTo>
                    <a:pt x="9674" y="5283"/>
                    <a:pt x="10040" y="4829"/>
                    <a:pt x="9980" y="4355"/>
                  </a:cubicBezTo>
                  <a:lnTo>
                    <a:pt x="9617" y="908"/>
                  </a:lnTo>
                  <a:cubicBezTo>
                    <a:pt x="9577" y="464"/>
                    <a:pt x="9174" y="182"/>
                    <a:pt x="8710" y="142"/>
                  </a:cubicBezTo>
                  <a:cubicBezTo>
                    <a:pt x="7742" y="61"/>
                    <a:pt x="6573" y="0"/>
                    <a:pt x="5366" y="0"/>
                  </a:cubicBezTo>
                  <a:close/>
                </a:path>
              </a:pathLst>
            </a:custGeom>
            <a:solidFill>
              <a:srgbClr val="000000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6"/>
            <p:cNvSpPr/>
            <p:nvPr/>
          </p:nvSpPr>
          <p:spPr>
            <a:xfrm flipH="1">
              <a:off x="6506502" y="1635660"/>
              <a:ext cx="271513" cy="157155"/>
            </a:xfrm>
            <a:custGeom>
              <a:avLst/>
              <a:gdLst/>
              <a:ahLst/>
              <a:cxnLst/>
              <a:rect l="l" t="t" r="r" b="b"/>
              <a:pathLst>
                <a:path w="10100" h="5846" extrusionOk="0">
                  <a:moveTo>
                    <a:pt x="7070" y="1"/>
                  </a:moveTo>
                  <a:cubicBezTo>
                    <a:pt x="5069" y="1"/>
                    <a:pt x="2673" y="218"/>
                    <a:pt x="867" y="588"/>
                  </a:cubicBezTo>
                  <a:cubicBezTo>
                    <a:pt x="383" y="689"/>
                    <a:pt x="0" y="1031"/>
                    <a:pt x="61" y="1515"/>
                  </a:cubicBezTo>
                  <a:lnTo>
                    <a:pt x="424" y="5064"/>
                  </a:lnTo>
                  <a:cubicBezTo>
                    <a:pt x="460" y="5479"/>
                    <a:pt x="803" y="5846"/>
                    <a:pt x="1193" y="5846"/>
                  </a:cubicBezTo>
                  <a:cubicBezTo>
                    <a:pt x="1238" y="5846"/>
                    <a:pt x="1284" y="5840"/>
                    <a:pt x="1331" y="5830"/>
                  </a:cubicBezTo>
                  <a:cubicBezTo>
                    <a:pt x="3303" y="5411"/>
                    <a:pt x="5984" y="5189"/>
                    <a:pt x="8225" y="5189"/>
                  </a:cubicBezTo>
                  <a:cubicBezTo>
                    <a:pt x="8574" y="5189"/>
                    <a:pt x="8911" y="5194"/>
                    <a:pt x="9234" y="5205"/>
                  </a:cubicBezTo>
                  <a:cubicBezTo>
                    <a:pt x="9245" y="5205"/>
                    <a:pt x="9255" y="5206"/>
                    <a:pt x="9266" y="5206"/>
                  </a:cubicBezTo>
                  <a:cubicBezTo>
                    <a:pt x="9753" y="5206"/>
                    <a:pt x="10100" y="4751"/>
                    <a:pt x="10041" y="4277"/>
                  </a:cubicBezTo>
                  <a:lnTo>
                    <a:pt x="9678" y="830"/>
                  </a:lnTo>
                  <a:cubicBezTo>
                    <a:pt x="9637" y="366"/>
                    <a:pt x="9234" y="104"/>
                    <a:pt x="8771" y="64"/>
                  </a:cubicBezTo>
                  <a:cubicBezTo>
                    <a:pt x="8260" y="21"/>
                    <a:pt x="7683" y="1"/>
                    <a:pt x="70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6"/>
            <p:cNvSpPr/>
            <p:nvPr/>
          </p:nvSpPr>
          <p:spPr>
            <a:xfrm flipH="1">
              <a:off x="6515698" y="1650553"/>
              <a:ext cx="187532" cy="109976"/>
            </a:xfrm>
            <a:custGeom>
              <a:avLst/>
              <a:gdLst/>
              <a:ahLst/>
              <a:cxnLst/>
              <a:rect l="l" t="t" r="r" b="b"/>
              <a:pathLst>
                <a:path w="6976" h="4091" extrusionOk="0">
                  <a:moveTo>
                    <a:pt x="4097" y="1"/>
                  </a:moveTo>
                  <a:cubicBezTo>
                    <a:pt x="2918" y="1"/>
                    <a:pt x="1643" y="81"/>
                    <a:pt x="605" y="296"/>
                  </a:cubicBezTo>
                  <a:cubicBezTo>
                    <a:pt x="263" y="377"/>
                    <a:pt x="1" y="619"/>
                    <a:pt x="41" y="961"/>
                  </a:cubicBezTo>
                  <a:lnTo>
                    <a:pt x="222" y="3562"/>
                  </a:lnTo>
                  <a:cubicBezTo>
                    <a:pt x="260" y="3844"/>
                    <a:pt x="507" y="4091"/>
                    <a:pt x="802" y="4091"/>
                  </a:cubicBezTo>
                  <a:cubicBezTo>
                    <a:pt x="823" y="4091"/>
                    <a:pt x="845" y="4089"/>
                    <a:pt x="868" y="4086"/>
                  </a:cubicBezTo>
                  <a:cubicBezTo>
                    <a:pt x="2294" y="3937"/>
                    <a:pt x="3967" y="3829"/>
                    <a:pt x="5447" y="3829"/>
                  </a:cubicBezTo>
                  <a:cubicBezTo>
                    <a:pt x="5766" y="3829"/>
                    <a:pt x="6075" y="3834"/>
                    <a:pt x="6372" y="3844"/>
                  </a:cubicBezTo>
                  <a:cubicBezTo>
                    <a:pt x="6387" y="3845"/>
                    <a:pt x="6403" y="3846"/>
                    <a:pt x="6418" y="3846"/>
                  </a:cubicBezTo>
                  <a:cubicBezTo>
                    <a:pt x="6738" y="3846"/>
                    <a:pt x="6976" y="3647"/>
                    <a:pt x="6956" y="3320"/>
                  </a:cubicBezTo>
                  <a:lnTo>
                    <a:pt x="6674" y="598"/>
                  </a:lnTo>
                  <a:cubicBezTo>
                    <a:pt x="6654" y="296"/>
                    <a:pt x="6372" y="94"/>
                    <a:pt x="6029" y="74"/>
                  </a:cubicBezTo>
                  <a:cubicBezTo>
                    <a:pt x="5465" y="29"/>
                    <a:pt x="4798" y="1"/>
                    <a:pt x="40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6"/>
            <p:cNvSpPr/>
            <p:nvPr/>
          </p:nvSpPr>
          <p:spPr>
            <a:xfrm flipH="1">
              <a:off x="6798566" y="1734720"/>
              <a:ext cx="540392" cy="796797"/>
            </a:xfrm>
            <a:custGeom>
              <a:avLst/>
              <a:gdLst/>
              <a:ahLst/>
              <a:cxnLst/>
              <a:rect l="l" t="t" r="r" b="b"/>
              <a:pathLst>
                <a:path w="20102" h="29640" extrusionOk="0">
                  <a:moveTo>
                    <a:pt x="18934" y="0"/>
                  </a:moveTo>
                  <a:cubicBezTo>
                    <a:pt x="18830" y="0"/>
                    <a:pt x="18719" y="31"/>
                    <a:pt x="18629" y="88"/>
                  </a:cubicBezTo>
                  <a:cubicBezTo>
                    <a:pt x="18428" y="209"/>
                    <a:pt x="18266" y="431"/>
                    <a:pt x="18065" y="552"/>
                  </a:cubicBezTo>
                  <a:cubicBezTo>
                    <a:pt x="18024" y="592"/>
                    <a:pt x="17964" y="613"/>
                    <a:pt x="17904" y="613"/>
                  </a:cubicBezTo>
                  <a:cubicBezTo>
                    <a:pt x="17843" y="613"/>
                    <a:pt x="17783" y="592"/>
                    <a:pt x="17742" y="552"/>
                  </a:cubicBezTo>
                  <a:cubicBezTo>
                    <a:pt x="17542" y="458"/>
                    <a:pt x="17328" y="417"/>
                    <a:pt x="17106" y="417"/>
                  </a:cubicBezTo>
                  <a:cubicBezTo>
                    <a:pt x="16143" y="417"/>
                    <a:pt x="15036" y="1182"/>
                    <a:pt x="14315" y="1641"/>
                  </a:cubicBezTo>
                  <a:cubicBezTo>
                    <a:pt x="12984" y="2488"/>
                    <a:pt x="12036" y="4121"/>
                    <a:pt x="11170" y="5391"/>
                  </a:cubicBezTo>
                  <a:cubicBezTo>
                    <a:pt x="8770" y="8919"/>
                    <a:pt x="6512" y="12528"/>
                    <a:pt x="4254" y="16137"/>
                  </a:cubicBezTo>
                  <a:cubicBezTo>
                    <a:pt x="2641" y="18697"/>
                    <a:pt x="1270" y="21480"/>
                    <a:pt x="625" y="24464"/>
                  </a:cubicBezTo>
                  <a:cubicBezTo>
                    <a:pt x="0" y="27286"/>
                    <a:pt x="1754" y="28677"/>
                    <a:pt x="4456" y="29302"/>
                  </a:cubicBezTo>
                  <a:cubicBezTo>
                    <a:pt x="5359" y="29505"/>
                    <a:pt x="6026" y="29640"/>
                    <a:pt x="6553" y="29640"/>
                  </a:cubicBezTo>
                  <a:cubicBezTo>
                    <a:pt x="7496" y="29640"/>
                    <a:pt x="7986" y="29207"/>
                    <a:pt x="8569" y="27952"/>
                  </a:cubicBezTo>
                  <a:cubicBezTo>
                    <a:pt x="10182" y="24444"/>
                    <a:pt x="11008" y="20573"/>
                    <a:pt x="11916" y="16843"/>
                  </a:cubicBezTo>
                  <a:cubicBezTo>
                    <a:pt x="12722" y="13576"/>
                    <a:pt x="13528" y="10351"/>
                    <a:pt x="14920" y="7286"/>
                  </a:cubicBezTo>
                  <a:cubicBezTo>
                    <a:pt x="15041" y="7024"/>
                    <a:pt x="15141" y="6782"/>
                    <a:pt x="15343" y="6580"/>
                  </a:cubicBezTo>
                  <a:cubicBezTo>
                    <a:pt x="15726" y="6177"/>
                    <a:pt x="16331" y="5834"/>
                    <a:pt x="16774" y="5492"/>
                  </a:cubicBezTo>
                  <a:cubicBezTo>
                    <a:pt x="17097" y="5250"/>
                    <a:pt x="17460" y="5028"/>
                    <a:pt x="17823" y="4826"/>
                  </a:cubicBezTo>
                  <a:cubicBezTo>
                    <a:pt x="18085" y="4665"/>
                    <a:pt x="18347" y="4544"/>
                    <a:pt x="18629" y="4423"/>
                  </a:cubicBezTo>
                  <a:cubicBezTo>
                    <a:pt x="18932" y="4282"/>
                    <a:pt x="20101" y="3576"/>
                    <a:pt x="19154" y="3476"/>
                  </a:cubicBezTo>
                  <a:cubicBezTo>
                    <a:pt x="19070" y="3464"/>
                    <a:pt x="18988" y="3458"/>
                    <a:pt x="18907" y="3458"/>
                  </a:cubicBezTo>
                  <a:cubicBezTo>
                    <a:pt x="18579" y="3458"/>
                    <a:pt x="18272" y="3552"/>
                    <a:pt x="17964" y="3697"/>
                  </a:cubicBezTo>
                  <a:cubicBezTo>
                    <a:pt x="17804" y="3762"/>
                    <a:pt x="17541" y="3992"/>
                    <a:pt x="17319" y="3992"/>
                  </a:cubicBezTo>
                  <a:cubicBezTo>
                    <a:pt x="17262" y="3992"/>
                    <a:pt x="17207" y="3976"/>
                    <a:pt x="17158" y="3939"/>
                  </a:cubicBezTo>
                  <a:cubicBezTo>
                    <a:pt x="16492" y="3415"/>
                    <a:pt x="18811" y="1076"/>
                    <a:pt x="19093" y="693"/>
                  </a:cubicBezTo>
                  <a:cubicBezTo>
                    <a:pt x="19214" y="552"/>
                    <a:pt x="19335" y="371"/>
                    <a:pt x="19275" y="209"/>
                  </a:cubicBezTo>
                  <a:cubicBezTo>
                    <a:pt x="19227" y="66"/>
                    <a:pt x="19086" y="0"/>
                    <a:pt x="189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6"/>
            <p:cNvSpPr/>
            <p:nvPr/>
          </p:nvSpPr>
          <p:spPr>
            <a:xfrm flipH="1">
              <a:off x="6741669" y="3064939"/>
              <a:ext cx="66158" cy="242830"/>
            </a:xfrm>
            <a:custGeom>
              <a:avLst/>
              <a:gdLst/>
              <a:ahLst/>
              <a:cxnLst/>
              <a:rect l="l" t="t" r="r" b="b"/>
              <a:pathLst>
                <a:path w="2461" h="9033" extrusionOk="0">
                  <a:moveTo>
                    <a:pt x="162" y="0"/>
                  </a:moveTo>
                  <a:lnTo>
                    <a:pt x="0" y="40"/>
                  </a:lnTo>
                  <a:cubicBezTo>
                    <a:pt x="101" y="464"/>
                    <a:pt x="283" y="1069"/>
                    <a:pt x="464" y="1754"/>
                  </a:cubicBezTo>
                  <a:cubicBezTo>
                    <a:pt x="1129" y="4032"/>
                    <a:pt x="2097" y="7520"/>
                    <a:pt x="2299" y="9032"/>
                  </a:cubicBezTo>
                  <a:lnTo>
                    <a:pt x="2460" y="9012"/>
                  </a:lnTo>
                  <a:cubicBezTo>
                    <a:pt x="2258" y="7480"/>
                    <a:pt x="1291" y="3992"/>
                    <a:pt x="625" y="1694"/>
                  </a:cubicBezTo>
                  <a:cubicBezTo>
                    <a:pt x="444" y="1008"/>
                    <a:pt x="262" y="423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6"/>
            <p:cNvSpPr/>
            <p:nvPr/>
          </p:nvSpPr>
          <p:spPr>
            <a:xfrm flipH="1">
              <a:off x="6678279" y="2037893"/>
              <a:ext cx="173446" cy="112933"/>
            </a:xfrm>
            <a:custGeom>
              <a:avLst/>
              <a:gdLst/>
              <a:ahLst/>
              <a:cxnLst/>
              <a:rect l="l" t="t" r="r" b="b"/>
              <a:pathLst>
                <a:path w="6452" h="4201" extrusionOk="0">
                  <a:moveTo>
                    <a:pt x="5605" y="0"/>
                  </a:moveTo>
                  <a:lnTo>
                    <a:pt x="5605" y="0"/>
                  </a:lnTo>
                  <a:cubicBezTo>
                    <a:pt x="5081" y="625"/>
                    <a:pt x="4456" y="444"/>
                    <a:pt x="3771" y="665"/>
                  </a:cubicBezTo>
                  <a:cubicBezTo>
                    <a:pt x="3166" y="847"/>
                    <a:pt x="2621" y="1129"/>
                    <a:pt x="2057" y="1411"/>
                  </a:cubicBezTo>
                  <a:cubicBezTo>
                    <a:pt x="1008" y="1936"/>
                    <a:pt x="363" y="2419"/>
                    <a:pt x="81" y="3548"/>
                  </a:cubicBezTo>
                  <a:cubicBezTo>
                    <a:pt x="81" y="3569"/>
                    <a:pt x="61" y="3589"/>
                    <a:pt x="61" y="3609"/>
                  </a:cubicBezTo>
                  <a:cubicBezTo>
                    <a:pt x="61" y="3770"/>
                    <a:pt x="20" y="3952"/>
                    <a:pt x="0" y="4113"/>
                  </a:cubicBezTo>
                  <a:cubicBezTo>
                    <a:pt x="101" y="4133"/>
                    <a:pt x="202" y="4153"/>
                    <a:pt x="303" y="4153"/>
                  </a:cubicBezTo>
                  <a:cubicBezTo>
                    <a:pt x="660" y="4184"/>
                    <a:pt x="1026" y="4200"/>
                    <a:pt x="1394" y="4200"/>
                  </a:cubicBezTo>
                  <a:cubicBezTo>
                    <a:pt x="1982" y="4200"/>
                    <a:pt x="2575" y="4159"/>
                    <a:pt x="3145" y="4073"/>
                  </a:cubicBezTo>
                  <a:cubicBezTo>
                    <a:pt x="3952" y="3932"/>
                    <a:pt x="4879" y="3710"/>
                    <a:pt x="5545" y="3186"/>
                  </a:cubicBezTo>
                  <a:cubicBezTo>
                    <a:pt x="5827" y="2964"/>
                    <a:pt x="6089" y="2661"/>
                    <a:pt x="6371" y="2419"/>
                  </a:cubicBezTo>
                  <a:cubicBezTo>
                    <a:pt x="6392" y="2399"/>
                    <a:pt x="6412" y="2359"/>
                    <a:pt x="6432" y="2339"/>
                  </a:cubicBezTo>
                  <a:cubicBezTo>
                    <a:pt x="6432" y="2298"/>
                    <a:pt x="6452" y="2258"/>
                    <a:pt x="6432" y="2238"/>
                  </a:cubicBezTo>
                  <a:cubicBezTo>
                    <a:pt x="6432" y="2198"/>
                    <a:pt x="6392" y="2178"/>
                    <a:pt x="6371" y="2157"/>
                  </a:cubicBezTo>
                  <a:cubicBezTo>
                    <a:pt x="6069" y="1996"/>
                    <a:pt x="5726" y="1835"/>
                    <a:pt x="5605" y="1532"/>
                  </a:cubicBezTo>
                  <a:cubicBezTo>
                    <a:pt x="5605" y="1492"/>
                    <a:pt x="5585" y="1472"/>
                    <a:pt x="5585" y="1452"/>
                  </a:cubicBezTo>
                  <a:cubicBezTo>
                    <a:pt x="5545" y="1290"/>
                    <a:pt x="5565" y="1109"/>
                    <a:pt x="5585" y="948"/>
                  </a:cubicBezTo>
                  <a:cubicBezTo>
                    <a:pt x="5625" y="645"/>
                    <a:pt x="5625" y="323"/>
                    <a:pt x="5605" y="0"/>
                  </a:cubicBezTo>
                  <a:close/>
                </a:path>
              </a:pathLst>
            </a:custGeom>
            <a:solidFill>
              <a:srgbClr val="E1B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6"/>
            <p:cNvSpPr/>
            <p:nvPr/>
          </p:nvSpPr>
          <p:spPr>
            <a:xfrm flipH="1">
              <a:off x="7051160" y="2338136"/>
              <a:ext cx="71024" cy="156134"/>
            </a:xfrm>
            <a:custGeom>
              <a:avLst/>
              <a:gdLst/>
              <a:ahLst/>
              <a:cxnLst/>
              <a:rect l="l" t="t" r="r" b="b"/>
              <a:pathLst>
                <a:path w="2642" h="5808" extrusionOk="0">
                  <a:moveTo>
                    <a:pt x="2481" y="1"/>
                  </a:moveTo>
                  <a:cubicBezTo>
                    <a:pt x="1997" y="2057"/>
                    <a:pt x="1150" y="3972"/>
                    <a:pt x="1" y="5726"/>
                  </a:cubicBezTo>
                  <a:lnTo>
                    <a:pt x="142" y="5807"/>
                  </a:lnTo>
                  <a:cubicBezTo>
                    <a:pt x="1311" y="4053"/>
                    <a:pt x="2158" y="2117"/>
                    <a:pt x="2642" y="41"/>
                  </a:cubicBezTo>
                  <a:lnTo>
                    <a:pt x="24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6"/>
            <p:cNvSpPr/>
            <p:nvPr/>
          </p:nvSpPr>
          <p:spPr>
            <a:xfrm flipH="1">
              <a:off x="6598067" y="2313727"/>
              <a:ext cx="46077" cy="120380"/>
            </a:xfrm>
            <a:custGeom>
              <a:avLst/>
              <a:gdLst/>
              <a:ahLst/>
              <a:cxnLst/>
              <a:rect l="l" t="t" r="r" b="b"/>
              <a:pathLst>
                <a:path w="1714" h="4478" extrusionOk="0">
                  <a:moveTo>
                    <a:pt x="522" y="0"/>
                  </a:moveTo>
                  <a:cubicBezTo>
                    <a:pt x="295" y="0"/>
                    <a:pt x="181" y="291"/>
                    <a:pt x="161" y="525"/>
                  </a:cubicBezTo>
                  <a:cubicBezTo>
                    <a:pt x="0" y="1675"/>
                    <a:pt x="20" y="3409"/>
                    <a:pt x="686" y="4477"/>
                  </a:cubicBezTo>
                  <a:cubicBezTo>
                    <a:pt x="545" y="4013"/>
                    <a:pt x="383" y="3530"/>
                    <a:pt x="222" y="3086"/>
                  </a:cubicBezTo>
                  <a:lnTo>
                    <a:pt x="222" y="3086"/>
                  </a:lnTo>
                  <a:cubicBezTo>
                    <a:pt x="706" y="3308"/>
                    <a:pt x="1210" y="3489"/>
                    <a:pt x="1714" y="3610"/>
                  </a:cubicBezTo>
                  <a:cubicBezTo>
                    <a:pt x="1694" y="3530"/>
                    <a:pt x="1653" y="3469"/>
                    <a:pt x="1633" y="3388"/>
                  </a:cubicBezTo>
                  <a:cubicBezTo>
                    <a:pt x="1472" y="2905"/>
                    <a:pt x="1532" y="2380"/>
                    <a:pt x="1472" y="1876"/>
                  </a:cubicBezTo>
                  <a:cubicBezTo>
                    <a:pt x="1411" y="1292"/>
                    <a:pt x="1210" y="727"/>
                    <a:pt x="867" y="243"/>
                  </a:cubicBezTo>
                  <a:cubicBezTo>
                    <a:pt x="786" y="122"/>
                    <a:pt x="686" y="1"/>
                    <a:pt x="545" y="1"/>
                  </a:cubicBezTo>
                  <a:cubicBezTo>
                    <a:pt x="537" y="1"/>
                    <a:pt x="529" y="0"/>
                    <a:pt x="522" y="0"/>
                  </a:cubicBezTo>
                  <a:close/>
                </a:path>
              </a:pathLst>
            </a:custGeom>
            <a:solidFill>
              <a:srgbClr val="000000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6"/>
            <p:cNvSpPr/>
            <p:nvPr/>
          </p:nvSpPr>
          <p:spPr>
            <a:xfrm flipH="1">
              <a:off x="6198065" y="3248085"/>
              <a:ext cx="90003" cy="124708"/>
            </a:xfrm>
            <a:custGeom>
              <a:avLst/>
              <a:gdLst/>
              <a:ahLst/>
              <a:cxnLst/>
              <a:rect l="l" t="t" r="r" b="b"/>
              <a:pathLst>
                <a:path w="3348" h="4639" extrusionOk="0">
                  <a:moveTo>
                    <a:pt x="2712" y="1"/>
                  </a:moveTo>
                  <a:cubicBezTo>
                    <a:pt x="2626" y="1"/>
                    <a:pt x="2539" y="16"/>
                    <a:pt x="2460" y="42"/>
                  </a:cubicBezTo>
                  <a:cubicBezTo>
                    <a:pt x="2117" y="163"/>
                    <a:pt x="1875" y="425"/>
                    <a:pt x="1654" y="687"/>
                  </a:cubicBezTo>
                  <a:cubicBezTo>
                    <a:pt x="1129" y="1312"/>
                    <a:pt x="646" y="1977"/>
                    <a:pt x="0" y="2502"/>
                  </a:cubicBezTo>
                  <a:lnTo>
                    <a:pt x="101" y="2502"/>
                  </a:lnTo>
                  <a:cubicBezTo>
                    <a:pt x="101" y="3207"/>
                    <a:pt x="121" y="3933"/>
                    <a:pt x="141" y="4639"/>
                  </a:cubicBezTo>
                  <a:cubicBezTo>
                    <a:pt x="242" y="4619"/>
                    <a:pt x="323" y="4558"/>
                    <a:pt x="404" y="4518"/>
                  </a:cubicBezTo>
                  <a:cubicBezTo>
                    <a:pt x="1210" y="4074"/>
                    <a:pt x="1815" y="3348"/>
                    <a:pt x="2319" y="2602"/>
                  </a:cubicBezTo>
                  <a:cubicBezTo>
                    <a:pt x="2682" y="2078"/>
                    <a:pt x="3347" y="1332"/>
                    <a:pt x="3347" y="687"/>
                  </a:cubicBezTo>
                  <a:cubicBezTo>
                    <a:pt x="3327" y="445"/>
                    <a:pt x="3226" y="203"/>
                    <a:pt x="3025" y="82"/>
                  </a:cubicBezTo>
                  <a:cubicBezTo>
                    <a:pt x="2934" y="25"/>
                    <a:pt x="2824" y="1"/>
                    <a:pt x="2712" y="1"/>
                  </a:cubicBezTo>
                  <a:close/>
                </a:path>
              </a:pathLst>
            </a:custGeom>
            <a:solidFill>
              <a:srgbClr val="000000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6"/>
            <p:cNvSpPr/>
            <p:nvPr/>
          </p:nvSpPr>
          <p:spPr>
            <a:xfrm flipH="1">
              <a:off x="7085833" y="3791178"/>
              <a:ext cx="217910" cy="80889"/>
            </a:xfrm>
            <a:custGeom>
              <a:avLst/>
              <a:gdLst/>
              <a:ahLst/>
              <a:cxnLst/>
              <a:rect l="l" t="t" r="r" b="b"/>
              <a:pathLst>
                <a:path w="8106" h="3009" extrusionOk="0">
                  <a:moveTo>
                    <a:pt x="5888" y="0"/>
                  </a:moveTo>
                  <a:cubicBezTo>
                    <a:pt x="5888" y="41"/>
                    <a:pt x="5888" y="81"/>
                    <a:pt x="5888" y="121"/>
                  </a:cubicBezTo>
                  <a:cubicBezTo>
                    <a:pt x="4492" y="518"/>
                    <a:pt x="3064" y="615"/>
                    <a:pt x="1620" y="615"/>
                  </a:cubicBezTo>
                  <a:cubicBezTo>
                    <a:pt x="1082" y="615"/>
                    <a:pt x="542" y="602"/>
                    <a:pt x="1" y="585"/>
                  </a:cubicBezTo>
                  <a:lnTo>
                    <a:pt x="1" y="585"/>
                  </a:lnTo>
                  <a:cubicBezTo>
                    <a:pt x="1029" y="1271"/>
                    <a:pt x="2158" y="1734"/>
                    <a:pt x="3307" y="2198"/>
                  </a:cubicBezTo>
                  <a:cubicBezTo>
                    <a:pt x="4214" y="2561"/>
                    <a:pt x="5142" y="2944"/>
                    <a:pt x="6130" y="3004"/>
                  </a:cubicBezTo>
                  <a:cubicBezTo>
                    <a:pt x="6179" y="3007"/>
                    <a:pt x="6229" y="3009"/>
                    <a:pt x="6280" y="3009"/>
                  </a:cubicBezTo>
                  <a:cubicBezTo>
                    <a:pt x="6951" y="3009"/>
                    <a:pt x="7699" y="2756"/>
                    <a:pt x="7924" y="2138"/>
                  </a:cubicBezTo>
                  <a:cubicBezTo>
                    <a:pt x="8105" y="1593"/>
                    <a:pt x="7783" y="988"/>
                    <a:pt x="7319" y="646"/>
                  </a:cubicBezTo>
                  <a:cubicBezTo>
                    <a:pt x="6876" y="343"/>
                    <a:pt x="6372" y="182"/>
                    <a:pt x="5888" y="0"/>
                  </a:cubicBezTo>
                  <a:close/>
                </a:path>
              </a:pathLst>
            </a:custGeom>
            <a:solidFill>
              <a:srgbClr val="000000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6"/>
            <p:cNvSpPr/>
            <p:nvPr/>
          </p:nvSpPr>
          <p:spPr>
            <a:xfrm flipH="1">
              <a:off x="6583418" y="1808618"/>
              <a:ext cx="13576" cy="47179"/>
            </a:xfrm>
            <a:custGeom>
              <a:avLst/>
              <a:gdLst/>
              <a:ahLst/>
              <a:cxnLst/>
              <a:rect l="l" t="t" r="r" b="b"/>
              <a:pathLst>
                <a:path w="505" h="1755" extrusionOk="0">
                  <a:moveTo>
                    <a:pt x="343" y="1"/>
                  </a:moveTo>
                  <a:cubicBezTo>
                    <a:pt x="282" y="585"/>
                    <a:pt x="182" y="1150"/>
                    <a:pt x="0" y="1714"/>
                  </a:cubicBezTo>
                  <a:lnTo>
                    <a:pt x="162" y="1755"/>
                  </a:lnTo>
                  <a:cubicBezTo>
                    <a:pt x="343" y="1190"/>
                    <a:pt x="464" y="606"/>
                    <a:pt x="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6"/>
            <p:cNvSpPr/>
            <p:nvPr/>
          </p:nvSpPr>
          <p:spPr>
            <a:xfrm flipH="1">
              <a:off x="5717329" y="1253643"/>
              <a:ext cx="440120" cy="440120"/>
            </a:xfrm>
            <a:custGeom>
              <a:avLst/>
              <a:gdLst/>
              <a:ahLst/>
              <a:cxnLst/>
              <a:rect l="l" t="t" r="r" b="b"/>
              <a:pathLst>
                <a:path w="16372" h="16372" extrusionOk="0">
                  <a:moveTo>
                    <a:pt x="8186" y="0"/>
                  </a:moveTo>
                  <a:cubicBezTo>
                    <a:pt x="3670" y="0"/>
                    <a:pt x="0" y="3670"/>
                    <a:pt x="0" y="8186"/>
                  </a:cubicBezTo>
                  <a:cubicBezTo>
                    <a:pt x="0" y="12702"/>
                    <a:pt x="3670" y="16372"/>
                    <a:pt x="8186" y="16372"/>
                  </a:cubicBezTo>
                  <a:cubicBezTo>
                    <a:pt x="12702" y="16372"/>
                    <a:pt x="16371" y="12702"/>
                    <a:pt x="16371" y="8186"/>
                  </a:cubicBezTo>
                  <a:cubicBezTo>
                    <a:pt x="16371" y="3670"/>
                    <a:pt x="12702" y="0"/>
                    <a:pt x="8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6"/>
            <p:cNvSpPr/>
            <p:nvPr/>
          </p:nvSpPr>
          <p:spPr>
            <a:xfrm flipH="1">
              <a:off x="5511915" y="1410821"/>
              <a:ext cx="824943" cy="164252"/>
            </a:xfrm>
            <a:custGeom>
              <a:avLst/>
              <a:gdLst/>
              <a:ahLst/>
              <a:cxnLst/>
              <a:rect l="l" t="t" r="r" b="b"/>
              <a:pathLst>
                <a:path w="30687" h="6110" extrusionOk="0">
                  <a:moveTo>
                    <a:pt x="15344" y="343"/>
                  </a:moveTo>
                  <a:cubicBezTo>
                    <a:pt x="24316" y="343"/>
                    <a:pt x="30344" y="1754"/>
                    <a:pt x="30344" y="3065"/>
                  </a:cubicBezTo>
                  <a:cubicBezTo>
                    <a:pt x="30344" y="4375"/>
                    <a:pt x="24316" y="5787"/>
                    <a:pt x="15344" y="5787"/>
                  </a:cubicBezTo>
                  <a:cubicBezTo>
                    <a:pt x="6372" y="5787"/>
                    <a:pt x="344" y="4375"/>
                    <a:pt x="344" y="3065"/>
                  </a:cubicBezTo>
                  <a:cubicBezTo>
                    <a:pt x="344" y="1754"/>
                    <a:pt x="6372" y="343"/>
                    <a:pt x="15344" y="343"/>
                  </a:cubicBezTo>
                  <a:close/>
                  <a:moveTo>
                    <a:pt x="15344" y="0"/>
                  </a:moveTo>
                  <a:cubicBezTo>
                    <a:pt x="7803" y="0"/>
                    <a:pt x="1" y="1149"/>
                    <a:pt x="1" y="3065"/>
                  </a:cubicBezTo>
                  <a:cubicBezTo>
                    <a:pt x="1" y="4980"/>
                    <a:pt x="7803" y="6109"/>
                    <a:pt x="15344" y="6109"/>
                  </a:cubicBezTo>
                  <a:cubicBezTo>
                    <a:pt x="22884" y="6109"/>
                    <a:pt x="30687" y="4980"/>
                    <a:pt x="30687" y="3065"/>
                  </a:cubicBezTo>
                  <a:cubicBezTo>
                    <a:pt x="30687" y="1149"/>
                    <a:pt x="22884" y="0"/>
                    <a:pt x="153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6"/>
            <p:cNvSpPr/>
            <p:nvPr/>
          </p:nvSpPr>
          <p:spPr>
            <a:xfrm flipH="1">
              <a:off x="5945511" y="1584800"/>
              <a:ext cx="83497" cy="65056"/>
            </a:xfrm>
            <a:custGeom>
              <a:avLst/>
              <a:gdLst/>
              <a:ahLst/>
              <a:cxnLst/>
              <a:rect l="l" t="t" r="r" b="b"/>
              <a:pathLst>
                <a:path w="3106" h="2420" extrusionOk="0">
                  <a:moveTo>
                    <a:pt x="1553" y="0"/>
                  </a:moveTo>
                  <a:cubicBezTo>
                    <a:pt x="1" y="0"/>
                    <a:pt x="1" y="2419"/>
                    <a:pt x="1553" y="2419"/>
                  </a:cubicBezTo>
                  <a:cubicBezTo>
                    <a:pt x="3105" y="2419"/>
                    <a:pt x="3105" y="0"/>
                    <a:pt x="15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6"/>
            <p:cNvSpPr/>
            <p:nvPr/>
          </p:nvSpPr>
          <p:spPr>
            <a:xfrm flipH="1">
              <a:off x="5498903" y="1410230"/>
              <a:ext cx="862337" cy="202802"/>
            </a:xfrm>
            <a:custGeom>
              <a:avLst/>
              <a:gdLst/>
              <a:ahLst/>
              <a:cxnLst/>
              <a:rect l="l" t="t" r="r" b="b"/>
              <a:pathLst>
                <a:path w="32078" h="7544" extrusionOk="0">
                  <a:moveTo>
                    <a:pt x="1613" y="3219"/>
                  </a:moveTo>
                  <a:cubicBezTo>
                    <a:pt x="1611" y="3258"/>
                    <a:pt x="1599" y="3275"/>
                    <a:pt x="1592" y="3275"/>
                  </a:cubicBezTo>
                  <a:cubicBezTo>
                    <a:pt x="1587" y="3275"/>
                    <a:pt x="1585" y="3265"/>
                    <a:pt x="1593" y="3248"/>
                  </a:cubicBezTo>
                  <a:cubicBezTo>
                    <a:pt x="1599" y="3239"/>
                    <a:pt x="1606" y="3229"/>
                    <a:pt x="1613" y="3219"/>
                  </a:cubicBezTo>
                  <a:close/>
                  <a:moveTo>
                    <a:pt x="30465" y="3221"/>
                  </a:moveTo>
                  <a:lnTo>
                    <a:pt x="30465" y="3221"/>
                  </a:lnTo>
                  <a:cubicBezTo>
                    <a:pt x="30472" y="3230"/>
                    <a:pt x="30479" y="3239"/>
                    <a:pt x="30485" y="3248"/>
                  </a:cubicBezTo>
                  <a:cubicBezTo>
                    <a:pt x="30493" y="3265"/>
                    <a:pt x="30491" y="3275"/>
                    <a:pt x="30486" y="3275"/>
                  </a:cubicBezTo>
                  <a:cubicBezTo>
                    <a:pt x="30479" y="3275"/>
                    <a:pt x="30467" y="3259"/>
                    <a:pt x="30465" y="3221"/>
                  </a:cubicBezTo>
                  <a:close/>
                  <a:moveTo>
                    <a:pt x="16443" y="484"/>
                  </a:moveTo>
                  <a:cubicBezTo>
                    <a:pt x="18954" y="484"/>
                    <a:pt x="21481" y="669"/>
                    <a:pt x="23952" y="1091"/>
                  </a:cubicBezTo>
                  <a:cubicBezTo>
                    <a:pt x="25263" y="1333"/>
                    <a:pt x="26553" y="1595"/>
                    <a:pt x="27783" y="1978"/>
                  </a:cubicBezTo>
                  <a:cubicBezTo>
                    <a:pt x="28408" y="2159"/>
                    <a:pt x="29013" y="2381"/>
                    <a:pt x="29557" y="2623"/>
                  </a:cubicBezTo>
                  <a:cubicBezTo>
                    <a:pt x="29840" y="2744"/>
                    <a:pt x="30082" y="2905"/>
                    <a:pt x="30283" y="3046"/>
                  </a:cubicBezTo>
                  <a:cubicBezTo>
                    <a:pt x="30341" y="3093"/>
                    <a:pt x="30386" y="3132"/>
                    <a:pt x="30421" y="3169"/>
                  </a:cubicBezTo>
                  <a:lnTo>
                    <a:pt x="30421" y="3169"/>
                  </a:lnTo>
                  <a:cubicBezTo>
                    <a:pt x="30376" y="3208"/>
                    <a:pt x="30307" y="3258"/>
                    <a:pt x="30223" y="3309"/>
                  </a:cubicBezTo>
                  <a:cubicBezTo>
                    <a:pt x="30041" y="3430"/>
                    <a:pt x="29779" y="3551"/>
                    <a:pt x="29497" y="3651"/>
                  </a:cubicBezTo>
                  <a:cubicBezTo>
                    <a:pt x="28953" y="3853"/>
                    <a:pt x="28328" y="3974"/>
                    <a:pt x="27703" y="4095"/>
                  </a:cubicBezTo>
                  <a:cubicBezTo>
                    <a:pt x="26453" y="4337"/>
                    <a:pt x="25162" y="4458"/>
                    <a:pt x="23872" y="4538"/>
                  </a:cubicBezTo>
                  <a:cubicBezTo>
                    <a:pt x="21271" y="4700"/>
                    <a:pt x="18650" y="4760"/>
                    <a:pt x="16049" y="4801"/>
                  </a:cubicBezTo>
                  <a:cubicBezTo>
                    <a:pt x="15506" y="4809"/>
                    <a:pt x="14963" y="4814"/>
                    <a:pt x="14421" y="4814"/>
                  </a:cubicBezTo>
                  <a:cubicBezTo>
                    <a:pt x="13653" y="4814"/>
                    <a:pt x="12885" y="4804"/>
                    <a:pt x="12118" y="4780"/>
                  </a:cubicBezTo>
                  <a:cubicBezTo>
                    <a:pt x="10807" y="4740"/>
                    <a:pt x="9517" y="4680"/>
                    <a:pt x="8206" y="4579"/>
                  </a:cubicBezTo>
                  <a:cubicBezTo>
                    <a:pt x="6916" y="4458"/>
                    <a:pt x="5626" y="4337"/>
                    <a:pt x="4376" y="4095"/>
                  </a:cubicBezTo>
                  <a:cubicBezTo>
                    <a:pt x="3771" y="3954"/>
                    <a:pt x="3146" y="3833"/>
                    <a:pt x="2581" y="3631"/>
                  </a:cubicBezTo>
                  <a:cubicBezTo>
                    <a:pt x="2319" y="3530"/>
                    <a:pt x="2057" y="3430"/>
                    <a:pt x="1855" y="3309"/>
                  </a:cubicBezTo>
                  <a:cubicBezTo>
                    <a:pt x="1767" y="3256"/>
                    <a:pt x="1710" y="3203"/>
                    <a:pt x="1657" y="3164"/>
                  </a:cubicBezTo>
                  <a:lnTo>
                    <a:pt x="1657" y="3164"/>
                  </a:lnTo>
                  <a:cubicBezTo>
                    <a:pt x="1692" y="3123"/>
                    <a:pt x="1737" y="3081"/>
                    <a:pt x="1795" y="3046"/>
                  </a:cubicBezTo>
                  <a:cubicBezTo>
                    <a:pt x="1997" y="2885"/>
                    <a:pt x="2238" y="2744"/>
                    <a:pt x="2521" y="2603"/>
                  </a:cubicBezTo>
                  <a:cubicBezTo>
                    <a:pt x="3065" y="2341"/>
                    <a:pt x="3670" y="2139"/>
                    <a:pt x="4295" y="1958"/>
                  </a:cubicBezTo>
                  <a:cubicBezTo>
                    <a:pt x="5525" y="1595"/>
                    <a:pt x="6835" y="1333"/>
                    <a:pt x="8126" y="1131"/>
                  </a:cubicBezTo>
                  <a:cubicBezTo>
                    <a:pt x="9436" y="930"/>
                    <a:pt x="10747" y="768"/>
                    <a:pt x="12077" y="667"/>
                  </a:cubicBezTo>
                  <a:cubicBezTo>
                    <a:pt x="13388" y="587"/>
                    <a:pt x="14718" y="526"/>
                    <a:pt x="16049" y="486"/>
                  </a:cubicBezTo>
                  <a:cubicBezTo>
                    <a:pt x="16180" y="485"/>
                    <a:pt x="16311" y="484"/>
                    <a:pt x="16443" y="484"/>
                  </a:cubicBezTo>
                  <a:close/>
                  <a:moveTo>
                    <a:pt x="14509" y="0"/>
                  </a:moveTo>
                  <a:cubicBezTo>
                    <a:pt x="13682" y="0"/>
                    <a:pt x="12859" y="17"/>
                    <a:pt x="12037" y="42"/>
                  </a:cubicBezTo>
                  <a:cubicBezTo>
                    <a:pt x="10706" y="83"/>
                    <a:pt x="9355" y="143"/>
                    <a:pt x="8025" y="264"/>
                  </a:cubicBezTo>
                  <a:cubicBezTo>
                    <a:pt x="6694" y="365"/>
                    <a:pt x="5343" y="506"/>
                    <a:pt x="3993" y="768"/>
                  </a:cubicBezTo>
                  <a:cubicBezTo>
                    <a:pt x="3327" y="909"/>
                    <a:pt x="2662" y="1071"/>
                    <a:pt x="1976" y="1313"/>
                  </a:cubicBezTo>
                  <a:cubicBezTo>
                    <a:pt x="1634" y="1434"/>
                    <a:pt x="1291" y="1575"/>
                    <a:pt x="928" y="1817"/>
                  </a:cubicBezTo>
                  <a:cubicBezTo>
                    <a:pt x="746" y="1917"/>
                    <a:pt x="565" y="2079"/>
                    <a:pt x="384" y="2280"/>
                  </a:cubicBezTo>
                  <a:cubicBezTo>
                    <a:pt x="202" y="2482"/>
                    <a:pt x="21" y="2805"/>
                    <a:pt x="1" y="3208"/>
                  </a:cubicBezTo>
                  <a:cubicBezTo>
                    <a:pt x="1" y="3631"/>
                    <a:pt x="182" y="3954"/>
                    <a:pt x="343" y="4176"/>
                  </a:cubicBezTo>
                  <a:cubicBezTo>
                    <a:pt x="505" y="4397"/>
                    <a:pt x="686" y="4579"/>
                    <a:pt x="867" y="4700"/>
                  </a:cubicBezTo>
                  <a:cubicBezTo>
                    <a:pt x="1210" y="4962"/>
                    <a:pt x="1553" y="5143"/>
                    <a:pt x="1896" y="5305"/>
                  </a:cubicBezTo>
                  <a:cubicBezTo>
                    <a:pt x="2561" y="5607"/>
                    <a:pt x="3247" y="5829"/>
                    <a:pt x="3912" y="6030"/>
                  </a:cubicBezTo>
                  <a:cubicBezTo>
                    <a:pt x="5243" y="6413"/>
                    <a:pt x="6593" y="6696"/>
                    <a:pt x="7944" y="6897"/>
                  </a:cubicBezTo>
                  <a:cubicBezTo>
                    <a:pt x="9275" y="7099"/>
                    <a:pt x="10626" y="7260"/>
                    <a:pt x="11976" y="7361"/>
                  </a:cubicBezTo>
                  <a:cubicBezTo>
                    <a:pt x="13327" y="7462"/>
                    <a:pt x="14678" y="7502"/>
                    <a:pt x="16049" y="7542"/>
                  </a:cubicBezTo>
                  <a:cubicBezTo>
                    <a:pt x="16183" y="7543"/>
                    <a:pt x="16317" y="7544"/>
                    <a:pt x="16450" y="7544"/>
                  </a:cubicBezTo>
                  <a:cubicBezTo>
                    <a:pt x="19018" y="7544"/>
                    <a:pt x="21586" y="7358"/>
                    <a:pt x="24154" y="6917"/>
                  </a:cubicBezTo>
                  <a:cubicBezTo>
                    <a:pt x="25485" y="6696"/>
                    <a:pt x="26836" y="6413"/>
                    <a:pt x="28166" y="6010"/>
                  </a:cubicBezTo>
                  <a:cubicBezTo>
                    <a:pt x="28832" y="5809"/>
                    <a:pt x="29497" y="5587"/>
                    <a:pt x="30182" y="5284"/>
                  </a:cubicBezTo>
                  <a:cubicBezTo>
                    <a:pt x="30525" y="5123"/>
                    <a:pt x="30868" y="4942"/>
                    <a:pt x="31211" y="4700"/>
                  </a:cubicBezTo>
                  <a:cubicBezTo>
                    <a:pt x="31372" y="4559"/>
                    <a:pt x="31574" y="4397"/>
                    <a:pt x="31735" y="4176"/>
                  </a:cubicBezTo>
                  <a:cubicBezTo>
                    <a:pt x="31896" y="3954"/>
                    <a:pt x="32078" y="3631"/>
                    <a:pt x="32078" y="3208"/>
                  </a:cubicBezTo>
                  <a:cubicBezTo>
                    <a:pt x="32057" y="2805"/>
                    <a:pt x="31876" y="2482"/>
                    <a:pt x="31695" y="2260"/>
                  </a:cubicBezTo>
                  <a:cubicBezTo>
                    <a:pt x="31533" y="2059"/>
                    <a:pt x="31332" y="1917"/>
                    <a:pt x="31170" y="1796"/>
                  </a:cubicBezTo>
                  <a:cubicBezTo>
                    <a:pt x="30807" y="1575"/>
                    <a:pt x="30465" y="1413"/>
                    <a:pt x="30122" y="1292"/>
                  </a:cubicBezTo>
                  <a:cubicBezTo>
                    <a:pt x="29436" y="1050"/>
                    <a:pt x="28751" y="889"/>
                    <a:pt x="28086" y="768"/>
                  </a:cubicBezTo>
                  <a:cubicBezTo>
                    <a:pt x="26735" y="506"/>
                    <a:pt x="25404" y="365"/>
                    <a:pt x="24053" y="284"/>
                  </a:cubicBezTo>
                  <a:cubicBezTo>
                    <a:pt x="21372" y="103"/>
                    <a:pt x="18710" y="42"/>
                    <a:pt x="16049" y="22"/>
                  </a:cubicBezTo>
                  <a:cubicBezTo>
                    <a:pt x="15533" y="7"/>
                    <a:pt x="15020" y="0"/>
                    <a:pt x="14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6"/>
            <p:cNvSpPr/>
            <p:nvPr/>
          </p:nvSpPr>
          <p:spPr>
            <a:xfrm flipH="1">
              <a:off x="5721119" y="1257971"/>
              <a:ext cx="435792" cy="217910"/>
            </a:xfrm>
            <a:custGeom>
              <a:avLst/>
              <a:gdLst/>
              <a:ahLst/>
              <a:cxnLst/>
              <a:rect l="l" t="t" r="r" b="b"/>
              <a:pathLst>
                <a:path w="16211" h="8106" extrusionOk="0">
                  <a:moveTo>
                    <a:pt x="8105" y="1"/>
                  </a:moveTo>
                  <a:cubicBezTo>
                    <a:pt x="3630" y="1"/>
                    <a:pt x="0" y="3630"/>
                    <a:pt x="0" y="8106"/>
                  </a:cubicBezTo>
                  <a:lnTo>
                    <a:pt x="16210" y="8106"/>
                  </a:lnTo>
                  <a:cubicBezTo>
                    <a:pt x="16210" y="3630"/>
                    <a:pt x="12581" y="1"/>
                    <a:pt x="81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6"/>
            <p:cNvSpPr/>
            <p:nvPr/>
          </p:nvSpPr>
          <p:spPr>
            <a:xfrm flipH="1">
              <a:off x="6025726" y="1408106"/>
              <a:ext cx="66695" cy="52045"/>
            </a:xfrm>
            <a:custGeom>
              <a:avLst/>
              <a:gdLst/>
              <a:ahLst/>
              <a:cxnLst/>
              <a:rect l="l" t="t" r="r" b="b"/>
              <a:pathLst>
                <a:path w="2481" h="1936" extrusionOk="0">
                  <a:moveTo>
                    <a:pt x="1251" y="0"/>
                  </a:moveTo>
                  <a:cubicBezTo>
                    <a:pt x="1" y="0"/>
                    <a:pt x="1" y="1936"/>
                    <a:pt x="1251" y="1936"/>
                  </a:cubicBezTo>
                  <a:cubicBezTo>
                    <a:pt x="2481" y="1936"/>
                    <a:pt x="2481" y="0"/>
                    <a:pt x="12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6"/>
            <p:cNvSpPr/>
            <p:nvPr/>
          </p:nvSpPr>
          <p:spPr>
            <a:xfrm flipH="1">
              <a:off x="5911372" y="1257434"/>
              <a:ext cx="52609" cy="30377"/>
            </a:xfrm>
            <a:custGeom>
              <a:avLst/>
              <a:gdLst/>
              <a:ahLst/>
              <a:cxnLst/>
              <a:rect l="l" t="t" r="r" b="b"/>
              <a:pathLst>
                <a:path w="1957" h="1130" extrusionOk="0">
                  <a:moveTo>
                    <a:pt x="1876" y="1"/>
                  </a:moveTo>
                  <a:cubicBezTo>
                    <a:pt x="1251" y="41"/>
                    <a:pt x="646" y="41"/>
                    <a:pt x="41" y="81"/>
                  </a:cubicBezTo>
                  <a:cubicBezTo>
                    <a:pt x="1" y="585"/>
                    <a:pt x="303" y="1130"/>
                    <a:pt x="969" y="1130"/>
                  </a:cubicBezTo>
                  <a:cubicBezTo>
                    <a:pt x="1654" y="1130"/>
                    <a:pt x="1957" y="525"/>
                    <a:pt x="18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6"/>
            <p:cNvSpPr/>
            <p:nvPr/>
          </p:nvSpPr>
          <p:spPr>
            <a:xfrm flipH="1">
              <a:off x="5857178" y="1328966"/>
              <a:ext cx="27124" cy="21183"/>
            </a:xfrm>
            <a:custGeom>
              <a:avLst/>
              <a:gdLst/>
              <a:ahLst/>
              <a:cxnLst/>
              <a:rect l="l" t="t" r="r" b="b"/>
              <a:pathLst>
                <a:path w="1009" h="788" extrusionOk="0">
                  <a:moveTo>
                    <a:pt x="505" y="1"/>
                  </a:moveTo>
                  <a:cubicBezTo>
                    <a:pt x="1" y="1"/>
                    <a:pt x="1" y="787"/>
                    <a:pt x="505" y="787"/>
                  </a:cubicBezTo>
                  <a:cubicBezTo>
                    <a:pt x="1009" y="787"/>
                    <a:pt x="1009" y="1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6"/>
            <p:cNvSpPr/>
            <p:nvPr/>
          </p:nvSpPr>
          <p:spPr>
            <a:xfrm flipH="1">
              <a:off x="5755833" y="1433025"/>
              <a:ext cx="83470" cy="64545"/>
            </a:xfrm>
            <a:custGeom>
              <a:avLst/>
              <a:gdLst/>
              <a:ahLst/>
              <a:cxnLst/>
              <a:rect l="l" t="t" r="r" b="b"/>
              <a:pathLst>
                <a:path w="3105" h="2401" extrusionOk="0">
                  <a:moveTo>
                    <a:pt x="1553" y="1"/>
                  </a:moveTo>
                  <a:cubicBezTo>
                    <a:pt x="20" y="1"/>
                    <a:pt x="0" y="2400"/>
                    <a:pt x="1553" y="2400"/>
                  </a:cubicBezTo>
                  <a:cubicBezTo>
                    <a:pt x="3105" y="2400"/>
                    <a:pt x="3105" y="1"/>
                    <a:pt x="15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6"/>
            <p:cNvSpPr/>
            <p:nvPr/>
          </p:nvSpPr>
          <p:spPr>
            <a:xfrm flipH="1">
              <a:off x="5885350" y="1453644"/>
              <a:ext cx="48254" cy="37420"/>
            </a:xfrm>
            <a:custGeom>
              <a:avLst/>
              <a:gdLst/>
              <a:ahLst/>
              <a:cxnLst/>
              <a:rect l="l" t="t" r="r" b="b"/>
              <a:pathLst>
                <a:path w="1795" h="1392" extrusionOk="0">
                  <a:moveTo>
                    <a:pt x="907" y="0"/>
                  </a:moveTo>
                  <a:cubicBezTo>
                    <a:pt x="0" y="0"/>
                    <a:pt x="0" y="1391"/>
                    <a:pt x="907" y="1391"/>
                  </a:cubicBezTo>
                  <a:cubicBezTo>
                    <a:pt x="1794" y="1391"/>
                    <a:pt x="1794" y="0"/>
                    <a:pt x="9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6"/>
            <p:cNvSpPr/>
            <p:nvPr/>
          </p:nvSpPr>
          <p:spPr>
            <a:xfrm flipH="1">
              <a:off x="5053405" y="1741037"/>
              <a:ext cx="328477" cy="292912"/>
            </a:xfrm>
            <a:custGeom>
              <a:avLst/>
              <a:gdLst/>
              <a:ahLst/>
              <a:cxnLst/>
              <a:rect l="l" t="t" r="r" b="b"/>
              <a:pathLst>
                <a:path w="12219" h="10896" extrusionOk="0">
                  <a:moveTo>
                    <a:pt x="6118" y="1"/>
                  </a:moveTo>
                  <a:cubicBezTo>
                    <a:pt x="4568" y="1"/>
                    <a:pt x="3030" y="655"/>
                    <a:pt x="1956" y="1930"/>
                  </a:cubicBezTo>
                  <a:cubicBezTo>
                    <a:pt x="0" y="4228"/>
                    <a:pt x="283" y="7656"/>
                    <a:pt x="2581" y="9612"/>
                  </a:cubicBezTo>
                  <a:cubicBezTo>
                    <a:pt x="3605" y="10474"/>
                    <a:pt x="4856" y="10896"/>
                    <a:pt x="6101" y="10896"/>
                  </a:cubicBezTo>
                  <a:cubicBezTo>
                    <a:pt x="7651" y="10896"/>
                    <a:pt x="9189" y="10241"/>
                    <a:pt x="10263" y="8966"/>
                  </a:cubicBezTo>
                  <a:cubicBezTo>
                    <a:pt x="12218" y="6668"/>
                    <a:pt x="11936" y="3241"/>
                    <a:pt x="9638" y="1285"/>
                  </a:cubicBezTo>
                  <a:cubicBezTo>
                    <a:pt x="8614" y="423"/>
                    <a:pt x="7362" y="1"/>
                    <a:pt x="61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6"/>
            <p:cNvSpPr/>
            <p:nvPr/>
          </p:nvSpPr>
          <p:spPr>
            <a:xfrm flipH="1">
              <a:off x="4932000" y="1660123"/>
              <a:ext cx="579963" cy="483482"/>
            </a:xfrm>
            <a:custGeom>
              <a:avLst/>
              <a:gdLst/>
              <a:ahLst/>
              <a:cxnLst/>
              <a:rect l="l" t="t" r="r" b="b"/>
              <a:pathLst>
                <a:path w="21574" h="17985" extrusionOk="0">
                  <a:moveTo>
                    <a:pt x="1452" y="666"/>
                  </a:moveTo>
                  <a:cubicBezTo>
                    <a:pt x="1956" y="666"/>
                    <a:pt x="2964" y="968"/>
                    <a:pt x="4739" y="1956"/>
                  </a:cubicBezTo>
                  <a:cubicBezTo>
                    <a:pt x="6916" y="3186"/>
                    <a:pt x="9557" y="5081"/>
                    <a:pt x="12198" y="7319"/>
                  </a:cubicBezTo>
                  <a:cubicBezTo>
                    <a:pt x="14840" y="9557"/>
                    <a:pt x="17158" y="11855"/>
                    <a:pt x="18711" y="13811"/>
                  </a:cubicBezTo>
                  <a:cubicBezTo>
                    <a:pt x="20505" y="16029"/>
                    <a:pt x="20666" y="16997"/>
                    <a:pt x="20485" y="17218"/>
                  </a:cubicBezTo>
                  <a:cubicBezTo>
                    <a:pt x="20429" y="17280"/>
                    <a:pt x="20314" y="17323"/>
                    <a:pt x="20123" y="17323"/>
                  </a:cubicBezTo>
                  <a:cubicBezTo>
                    <a:pt x="19627" y="17323"/>
                    <a:pt x="18620" y="17033"/>
                    <a:pt x="16815" y="16029"/>
                  </a:cubicBezTo>
                  <a:cubicBezTo>
                    <a:pt x="14658" y="14819"/>
                    <a:pt x="11997" y="12904"/>
                    <a:pt x="9356" y="10666"/>
                  </a:cubicBezTo>
                  <a:cubicBezTo>
                    <a:pt x="6715" y="8428"/>
                    <a:pt x="4416" y="6130"/>
                    <a:pt x="2843" y="4194"/>
                  </a:cubicBezTo>
                  <a:cubicBezTo>
                    <a:pt x="1069" y="1956"/>
                    <a:pt x="908" y="988"/>
                    <a:pt x="1089" y="787"/>
                  </a:cubicBezTo>
                  <a:cubicBezTo>
                    <a:pt x="1130" y="726"/>
                    <a:pt x="1251" y="666"/>
                    <a:pt x="1452" y="666"/>
                  </a:cubicBezTo>
                  <a:close/>
                  <a:moveTo>
                    <a:pt x="1449" y="1"/>
                  </a:moveTo>
                  <a:cubicBezTo>
                    <a:pt x="1054" y="1"/>
                    <a:pt x="760" y="115"/>
                    <a:pt x="565" y="343"/>
                  </a:cubicBezTo>
                  <a:cubicBezTo>
                    <a:pt x="1" y="1029"/>
                    <a:pt x="565" y="2420"/>
                    <a:pt x="2319" y="4618"/>
                  </a:cubicBezTo>
                  <a:cubicBezTo>
                    <a:pt x="3912" y="6593"/>
                    <a:pt x="6251" y="8912"/>
                    <a:pt x="8932" y="11190"/>
                  </a:cubicBezTo>
                  <a:cubicBezTo>
                    <a:pt x="11594" y="13448"/>
                    <a:pt x="14295" y="15384"/>
                    <a:pt x="16493" y="16614"/>
                  </a:cubicBezTo>
                  <a:cubicBezTo>
                    <a:pt x="18126" y="17541"/>
                    <a:pt x="19315" y="17985"/>
                    <a:pt x="20102" y="17985"/>
                  </a:cubicBezTo>
                  <a:cubicBezTo>
                    <a:pt x="20505" y="17985"/>
                    <a:pt x="20807" y="17864"/>
                    <a:pt x="20989" y="17642"/>
                  </a:cubicBezTo>
                  <a:cubicBezTo>
                    <a:pt x="21574" y="16956"/>
                    <a:pt x="20989" y="15565"/>
                    <a:pt x="19235" y="13388"/>
                  </a:cubicBezTo>
                  <a:cubicBezTo>
                    <a:pt x="17662" y="11412"/>
                    <a:pt x="15303" y="9073"/>
                    <a:pt x="12642" y="6815"/>
                  </a:cubicBezTo>
                  <a:cubicBezTo>
                    <a:pt x="9961" y="4537"/>
                    <a:pt x="7279" y="2601"/>
                    <a:pt x="5061" y="1372"/>
                  </a:cubicBezTo>
                  <a:cubicBezTo>
                    <a:pt x="3435" y="458"/>
                    <a:pt x="2239" y="1"/>
                    <a:pt x="14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6"/>
            <p:cNvSpPr/>
            <p:nvPr/>
          </p:nvSpPr>
          <p:spPr>
            <a:xfrm flipH="1">
              <a:off x="5053406" y="1741037"/>
              <a:ext cx="275895" cy="241055"/>
            </a:xfrm>
            <a:custGeom>
              <a:avLst/>
              <a:gdLst/>
              <a:ahLst/>
              <a:cxnLst/>
              <a:rect l="l" t="t" r="r" b="b"/>
              <a:pathLst>
                <a:path w="10263" h="8967" extrusionOk="0">
                  <a:moveTo>
                    <a:pt x="4162" y="1"/>
                  </a:moveTo>
                  <a:cubicBezTo>
                    <a:pt x="2612" y="1"/>
                    <a:pt x="1074" y="655"/>
                    <a:pt x="0" y="1930"/>
                  </a:cubicBezTo>
                  <a:lnTo>
                    <a:pt x="8307" y="8966"/>
                  </a:lnTo>
                  <a:cubicBezTo>
                    <a:pt x="10262" y="6668"/>
                    <a:pt x="9980" y="3241"/>
                    <a:pt x="7682" y="1285"/>
                  </a:cubicBezTo>
                  <a:cubicBezTo>
                    <a:pt x="6658" y="423"/>
                    <a:pt x="5406" y="1"/>
                    <a:pt x="41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6"/>
            <p:cNvSpPr/>
            <p:nvPr/>
          </p:nvSpPr>
          <p:spPr>
            <a:xfrm flipH="1">
              <a:off x="5212196" y="2402088"/>
              <a:ext cx="311676" cy="136079"/>
            </a:xfrm>
            <a:custGeom>
              <a:avLst/>
              <a:gdLst/>
              <a:ahLst/>
              <a:cxnLst/>
              <a:rect l="l" t="t" r="r" b="b"/>
              <a:pathLst>
                <a:path w="11594" h="5062" extrusionOk="0">
                  <a:moveTo>
                    <a:pt x="7137" y="1"/>
                  </a:moveTo>
                  <a:cubicBezTo>
                    <a:pt x="3831" y="1"/>
                    <a:pt x="1028" y="2118"/>
                    <a:pt x="0" y="5061"/>
                  </a:cubicBezTo>
                  <a:cubicBezTo>
                    <a:pt x="3932" y="4134"/>
                    <a:pt x="7863" y="3045"/>
                    <a:pt x="11593" y="1432"/>
                  </a:cubicBezTo>
                  <a:cubicBezTo>
                    <a:pt x="10343" y="525"/>
                    <a:pt x="8811" y="1"/>
                    <a:pt x="7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6"/>
            <p:cNvSpPr/>
            <p:nvPr/>
          </p:nvSpPr>
          <p:spPr>
            <a:xfrm flipH="1">
              <a:off x="5132005" y="2447061"/>
              <a:ext cx="403264" cy="155220"/>
            </a:xfrm>
            <a:custGeom>
              <a:avLst/>
              <a:gdLst/>
              <a:ahLst/>
              <a:cxnLst/>
              <a:rect l="l" t="t" r="r" b="b"/>
              <a:pathLst>
                <a:path w="15001" h="5774" extrusionOk="0">
                  <a:moveTo>
                    <a:pt x="12319" y="1"/>
                  </a:moveTo>
                  <a:cubicBezTo>
                    <a:pt x="8469" y="1674"/>
                    <a:pt x="4376" y="2803"/>
                    <a:pt x="303" y="3751"/>
                  </a:cubicBezTo>
                  <a:cubicBezTo>
                    <a:pt x="122" y="4356"/>
                    <a:pt x="21" y="4981"/>
                    <a:pt x="1" y="5626"/>
                  </a:cubicBezTo>
                  <a:cubicBezTo>
                    <a:pt x="784" y="5738"/>
                    <a:pt x="1567" y="5774"/>
                    <a:pt x="2331" y="5774"/>
                  </a:cubicBezTo>
                  <a:cubicBezTo>
                    <a:pt x="2530" y="5774"/>
                    <a:pt x="2728" y="5771"/>
                    <a:pt x="2924" y="5767"/>
                  </a:cubicBezTo>
                  <a:cubicBezTo>
                    <a:pt x="7118" y="5707"/>
                    <a:pt x="11251" y="5142"/>
                    <a:pt x="15001" y="4436"/>
                  </a:cubicBezTo>
                  <a:cubicBezTo>
                    <a:pt x="14658" y="2662"/>
                    <a:pt x="13670" y="1090"/>
                    <a:pt x="123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6"/>
            <p:cNvSpPr/>
            <p:nvPr/>
          </p:nvSpPr>
          <p:spPr>
            <a:xfrm flipH="1">
              <a:off x="5166147" y="2710476"/>
              <a:ext cx="340386" cy="49894"/>
            </a:xfrm>
            <a:custGeom>
              <a:avLst/>
              <a:gdLst/>
              <a:ahLst/>
              <a:cxnLst/>
              <a:rect l="l" t="t" r="r" b="b"/>
              <a:pathLst>
                <a:path w="12662" h="1856" extrusionOk="0">
                  <a:moveTo>
                    <a:pt x="12642" y="504"/>
                  </a:moveTo>
                  <a:cubicBezTo>
                    <a:pt x="12632" y="507"/>
                    <a:pt x="12622" y="509"/>
                    <a:pt x="12612" y="511"/>
                  </a:cubicBezTo>
                  <a:lnTo>
                    <a:pt x="12612" y="511"/>
                  </a:lnTo>
                  <a:cubicBezTo>
                    <a:pt x="12629" y="509"/>
                    <a:pt x="12645" y="507"/>
                    <a:pt x="12662" y="504"/>
                  </a:cubicBezTo>
                  <a:close/>
                  <a:moveTo>
                    <a:pt x="0" y="0"/>
                  </a:moveTo>
                  <a:cubicBezTo>
                    <a:pt x="424" y="706"/>
                    <a:pt x="968" y="1331"/>
                    <a:pt x="1593" y="1855"/>
                  </a:cubicBezTo>
                  <a:cubicBezTo>
                    <a:pt x="5293" y="1815"/>
                    <a:pt x="8992" y="1354"/>
                    <a:pt x="12612" y="511"/>
                  </a:cubicBezTo>
                  <a:lnTo>
                    <a:pt x="12612" y="511"/>
                  </a:lnTo>
                  <a:cubicBezTo>
                    <a:pt x="10993" y="735"/>
                    <a:pt x="9354" y="847"/>
                    <a:pt x="7713" y="847"/>
                  </a:cubicBezTo>
                  <a:cubicBezTo>
                    <a:pt x="5119" y="847"/>
                    <a:pt x="2522" y="566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6"/>
            <p:cNvSpPr/>
            <p:nvPr/>
          </p:nvSpPr>
          <p:spPr>
            <a:xfrm flipH="1">
              <a:off x="5174804" y="2734857"/>
              <a:ext cx="277535" cy="74276"/>
            </a:xfrm>
            <a:custGeom>
              <a:avLst/>
              <a:gdLst/>
              <a:ahLst/>
              <a:cxnLst/>
              <a:rect l="l" t="t" r="r" b="b"/>
              <a:pathLst>
                <a:path w="10324" h="2763" extrusionOk="0">
                  <a:moveTo>
                    <a:pt x="10323" y="1"/>
                  </a:moveTo>
                  <a:cubicBezTo>
                    <a:pt x="6916" y="787"/>
                    <a:pt x="3468" y="1210"/>
                    <a:pt x="0" y="1291"/>
                  </a:cubicBezTo>
                  <a:cubicBezTo>
                    <a:pt x="1250" y="2198"/>
                    <a:pt x="2803" y="2763"/>
                    <a:pt x="4476" y="2763"/>
                  </a:cubicBezTo>
                  <a:cubicBezTo>
                    <a:pt x="6835" y="2763"/>
                    <a:pt x="8932" y="1694"/>
                    <a:pt x="103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6"/>
            <p:cNvSpPr/>
            <p:nvPr/>
          </p:nvSpPr>
          <p:spPr>
            <a:xfrm flipH="1">
              <a:off x="5128752" y="2575529"/>
              <a:ext cx="406517" cy="99277"/>
            </a:xfrm>
            <a:custGeom>
              <a:avLst/>
              <a:gdLst/>
              <a:ahLst/>
              <a:cxnLst/>
              <a:rect l="l" t="t" r="r" b="b"/>
              <a:pathLst>
                <a:path w="15122" h="3693" extrusionOk="0">
                  <a:moveTo>
                    <a:pt x="15061" y="0"/>
                  </a:moveTo>
                  <a:cubicBezTo>
                    <a:pt x="11291" y="686"/>
                    <a:pt x="7158" y="1250"/>
                    <a:pt x="2924" y="1331"/>
                  </a:cubicBezTo>
                  <a:cubicBezTo>
                    <a:pt x="1977" y="1331"/>
                    <a:pt x="989" y="1311"/>
                    <a:pt x="1" y="1190"/>
                  </a:cubicBezTo>
                  <a:lnTo>
                    <a:pt x="1" y="1190"/>
                  </a:lnTo>
                  <a:cubicBezTo>
                    <a:pt x="1" y="2057"/>
                    <a:pt x="162" y="2883"/>
                    <a:pt x="424" y="3649"/>
                  </a:cubicBezTo>
                  <a:cubicBezTo>
                    <a:pt x="973" y="3678"/>
                    <a:pt x="1522" y="3692"/>
                    <a:pt x="2070" y="3692"/>
                  </a:cubicBezTo>
                  <a:cubicBezTo>
                    <a:pt x="6564" y="3692"/>
                    <a:pt x="11043" y="2740"/>
                    <a:pt x="15122" y="908"/>
                  </a:cubicBezTo>
                  <a:cubicBezTo>
                    <a:pt x="15122" y="605"/>
                    <a:pt x="15102" y="283"/>
                    <a:pt x="150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6"/>
            <p:cNvSpPr/>
            <p:nvPr/>
          </p:nvSpPr>
          <p:spPr>
            <a:xfrm flipH="1">
              <a:off x="5128188" y="2609669"/>
              <a:ext cx="391893" cy="114654"/>
            </a:xfrm>
            <a:custGeom>
              <a:avLst/>
              <a:gdLst/>
              <a:ahLst/>
              <a:cxnLst/>
              <a:rect l="l" t="t" r="r" b="b"/>
              <a:pathLst>
                <a:path w="14578" h="4265" extrusionOk="0">
                  <a:moveTo>
                    <a:pt x="14577" y="0"/>
                  </a:moveTo>
                  <a:lnTo>
                    <a:pt x="14577" y="0"/>
                  </a:lnTo>
                  <a:cubicBezTo>
                    <a:pt x="10468" y="1810"/>
                    <a:pt x="6002" y="2759"/>
                    <a:pt x="1528" y="2759"/>
                  </a:cubicBezTo>
                  <a:cubicBezTo>
                    <a:pt x="1019" y="2759"/>
                    <a:pt x="509" y="2747"/>
                    <a:pt x="0" y="2722"/>
                  </a:cubicBezTo>
                  <a:lnTo>
                    <a:pt x="0" y="2722"/>
                  </a:lnTo>
                  <a:cubicBezTo>
                    <a:pt x="81" y="2944"/>
                    <a:pt x="182" y="3146"/>
                    <a:pt x="283" y="3347"/>
                  </a:cubicBezTo>
                  <a:cubicBezTo>
                    <a:pt x="2882" y="3957"/>
                    <a:pt x="5555" y="4265"/>
                    <a:pt x="8222" y="4265"/>
                  </a:cubicBezTo>
                  <a:cubicBezTo>
                    <a:pt x="9961" y="4265"/>
                    <a:pt x="11697" y="4134"/>
                    <a:pt x="13408" y="3871"/>
                  </a:cubicBezTo>
                  <a:cubicBezTo>
                    <a:pt x="14113" y="2742"/>
                    <a:pt x="14537" y="1432"/>
                    <a:pt x="145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6"/>
            <p:cNvSpPr/>
            <p:nvPr/>
          </p:nvSpPr>
          <p:spPr>
            <a:xfrm flipH="1">
              <a:off x="5166685" y="2724024"/>
              <a:ext cx="297025" cy="45566"/>
            </a:xfrm>
            <a:custGeom>
              <a:avLst/>
              <a:gdLst/>
              <a:ahLst/>
              <a:cxnLst/>
              <a:rect l="l" t="t" r="r" b="b"/>
              <a:pathLst>
                <a:path w="11049" h="1695" extrusionOk="0">
                  <a:moveTo>
                    <a:pt x="11049" y="0"/>
                  </a:moveTo>
                  <a:lnTo>
                    <a:pt x="11049" y="0"/>
                  </a:lnTo>
                  <a:cubicBezTo>
                    <a:pt x="7420" y="847"/>
                    <a:pt x="3710" y="1311"/>
                    <a:pt x="0" y="1351"/>
                  </a:cubicBezTo>
                  <a:cubicBezTo>
                    <a:pt x="141" y="1472"/>
                    <a:pt x="262" y="1573"/>
                    <a:pt x="423" y="1694"/>
                  </a:cubicBezTo>
                  <a:cubicBezTo>
                    <a:pt x="3891" y="1613"/>
                    <a:pt x="7339" y="1190"/>
                    <a:pt x="10746" y="404"/>
                  </a:cubicBezTo>
                  <a:cubicBezTo>
                    <a:pt x="10847" y="283"/>
                    <a:pt x="10948" y="142"/>
                    <a:pt x="110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6"/>
            <p:cNvSpPr/>
            <p:nvPr/>
          </p:nvSpPr>
          <p:spPr>
            <a:xfrm flipH="1">
              <a:off x="5130365" y="2566309"/>
              <a:ext cx="404904" cy="45001"/>
            </a:xfrm>
            <a:custGeom>
              <a:avLst/>
              <a:gdLst/>
              <a:ahLst/>
              <a:cxnLst/>
              <a:rect l="l" t="t" r="r" b="b"/>
              <a:pathLst>
                <a:path w="15062" h="1674" extrusionOk="0">
                  <a:moveTo>
                    <a:pt x="15001" y="0"/>
                  </a:moveTo>
                  <a:cubicBezTo>
                    <a:pt x="11251" y="706"/>
                    <a:pt x="7118" y="1271"/>
                    <a:pt x="2924" y="1331"/>
                  </a:cubicBezTo>
                  <a:cubicBezTo>
                    <a:pt x="2728" y="1335"/>
                    <a:pt x="2530" y="1338"/>
                    <a:pt x="2331" y="1338"/>
                  </a:cubicBezTo>
                  <a:cubicBezTo>
                    <a:pt x="1567" y="1338"/>
                    <a:pt x="784" y="1302"/>
                    <a:pt x="1" y="1190"/>
                  </a:cubicBezTo>
                  <a:cubicBezTo>
                    <a:pt x="1" y="1291"/>
                    <a:pt x="1" y="1371"/>
                    <a:pt x="1" y="1452"/>
                  </a:cubicBezTo>
                  <a:cubicBezTo>
                    <a:pt x="1" y="1492"/>
                    <a:pt x="1" y="1513"/>
                    <a:pt x="1" y="1533"/>
                  </a:cubicBezTo>
                  <a:cubicBezTo>
                    <a:pt x="989" y="1654"/>
                    <a:pt x="1977" y="1674"/>
                    <a:pt x="2924" y="1674"/>
                  </a:cubicBezTo>
                  <a:cubicBezTo>
                    <a:pt x="7158" y="1593"/>
                    <a:pt x="11291" y="1029"/>
                    <a:pt x="15061" y="343"/>
                  </a:cubicBezTo>
                  <a:cubicBezTo>
                    <a:pt x="15041" y="222"/>
                    <a:pt x="15021" y="121"/>
                    <a:pt x="150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6"/>
            <p:cNvSpPr/>
            <p:nvPr/>
          </p:nvSpPr>
          <p:spPr>
            <a:xfrm flipH="1">
              <a:off x="5159641" y="2699642"/>
              <a:ext cx="352860" cy="33603"/>
            </a:xfrm>
            <a:custGeom>
              <a:avLst/>
              <a:gdLst/>
              <a:ahLst/>
              <a:cxnLst/>
              <a:rect l="l" t="t" r="r" b="b"/>
              <a:pathLst>
                <a:path w="13126" h="1250" extrusionOk="0">
                  <a:moveTo>
                    <a:pt x="1" y="0"/>
                  </a:moveTo>
                  <a:lnTo>
                    <a:pt x="1" y="0"/>
                  </a:lnTo>
                  <a:cubicBezTo>
                    <a:pt x="81" y="141"/>
                    <a:pt x="162" y="262"/>
                    <a:pt x="222" y="403"/>
                  </a:cubicBezTo>
                  <a:cubicBezTo>
                    <a:pt x="2744" y="969"/>
                    <a:pt x="5341" y="1250"/>
                    <a:pt x="7935" y="1250"/>
                  </a:cubicBezTo>
                  <a:cubicBezTo>
                    <a:pt x="9593" y="1250"/>
                    <a:pt x="11249" y="1135"/>
                    <a:pt x="12884" y="907"/>
                  </a:cubicBezTo>
                  <a:cubicBezTo>
                    <a:pt x="12964" y="766"/>
                    <a:pt x="13045" y="645"/>
                    <a:pt x="13126" y="524"/>
                  </a:cubicBezTo>
                  <a:lnTo>
                    <a:pt x="13126" y="524"/>
                  </a:lnTo>
                  <a:cubicBezTo>
                    <a:pt x="11415" y="787"/>
                    <a:pt x="9679" y="918"/>
                    <a:pt x="7940" y="918"/>
                  </a:cubicBezTo>
                  <a:cubicBezTo>
                    <a:pt x="5273" y="918"/>
                    <a:pt x="2600" y="61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6"/>
            <p:cNvSpPr/>
            <p:nvPr/>
          </p:nvSpPr>
          <p:spPr>
            <a:xfrm flipH="1">
              <a:off x="5204077" y="2440582"/>
              <a:ext cx="323047" cy="107315"/>
            </a:xfrm>
            <a:custGeom>
              <a:avLst/>
              <a:gdLst/>
              <a:ahLst/>
              <a:cxnLst/>
              <a:rect l="l" t="t" r="r" b="b"/>
              <a:pathLst>
                <a:path w="12017" h="3992" extrusionOk="0">
                  <a:moveTo>
                    <a:pt x="11714" y="0"/>
                  </a:moveTo>
                  <a:cubicBezTo>
                    <a:pt x="7984" y="1613"/>
                    <a:pt x="4053" y="2702"/>
                    <a:pt x="121" y="3629"/>
                  </a:cubicBezTo>
                  <a:cubicBezTo>
                    <a:pt x="81" y="3750"/>
                    <a:pt x="41" y="3871"/>
                    <a:pt x="0" y="3992"/>
                  </a:cubicBezTo>
                  <a:cubicBezTo>
                    <a:pt x="4073" y="3044"/>
                    <a:pt x="8166" y="1915"/>
                    <a:pt x="12016" y="242"/>
                  </a:cubicBezTo>
                  <a:cubicBezTo>
                    <a:pt x="11916" y="161"/>
                    <a:pt x="11815" y="81"/>
                    <a:pt x="1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6"/>
            <p:cNvSpPr/>
            <p:nvPr/>
          </p:nvSpPr>
          <p:spPr>
            <a:xfrm flipH="1">
              <a:off x="5128188" y="2599911"/>
              <a:ext cx="395684" cy="83954"/>
            </a:xfrm>
            <a:custGeom>
              <a:avLst/>
              <a:gdLst/>
              <a:ahLst/>
              <a:cxnLst/>
              <a:rect l="l" t="t" r="r" b="b"/>
              <a:pathLst>
                <a:path w="14719" h="3123" extrusionOk="0">
                  <a:moveTo>
                    <a:pt x="14718" y="1"/>
                  </a:moveTo>
                  <a:cubicBezTo>
                    <a:pt x="10622" y="1833"/>
                    <a:pt x="6141" y="2785"/>
                    <a:pt x="1646" y="2785"/>
                  </a:cubicBezTo>
                  <a:cubicBezTo>
                    <a:pt x="1098" y="2785"/>
                    <a:pt x="549" y="2771"/>
                    <a:pt x="0" y="2742"/>
                  </a:cubicBezTo>
                  <a:lnTo>
                    <a:pt x="0" y="2742"/>
                  </a:lnTo>
                  <a:cubicBezTo>
                    <a:pt x="40" y="2863"/>
                    <a:pt x="101" y="2984"/>
                    <a:pt x="141" y="3085"/>
                  </a:cubicBezTo>
                  <a:cubicBezTo>
                    <a:pt x="650" y="3110"/>
                    <a:pt x="1160" y="3122"/>
                    <a:pt x="1669" y="3122"/>
                  </a:cubicBezTo>
                  <a:cubicBezTo>
                    <a:pt x="6143" y="3122"/>
                    <a:pt x="10609" y="2173"/>
                    <a:pt x="14718" y="363"/>
                  </a:cubicBezTo>
                  <a:cubicBezTo>
                    <a:pt x="14718" y="303"/>
                    <a:pt x="14718" y="263"/>
                    <a:pt x="14718" y="202"/>
                  </a:cubicBezTo>
                  <a:cubicBezTo>
                    <a:pt x="14718" y="142"/>
                    <a:pt x="14718" y="61"/>
                    <a:pt x="14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6"/>
            <p:cNvSpPr/>
            <p:nvPr/>
          </p:nvSpPr>
          <p:spPr>
            <a:xfrm flipH="1">
              <a:off x="6291826" y="1170713"/>
              <a:ext cx="179978" cy="180516"/>
            </a:xfrm>
            <a:custGeom>
              <a:avLst/>
              <a:gdLst/>
              <a:ahLst/>
              <a:cxnLst/>
              <a:rect l="l" t="t" r="r" b="b"/>
              <a:pathLst>
                <a:path w="6695" h="6715" extrusionOk="0">
                  <a:moveTo>
                    <a:pt x="827" y="1"/>
                  </a:moveTo>
                  <a:lnTo>
                    <a:pt x="1634" y="3106"/>
                  </a:lnTo>
                  <a:lnTo>
                    <a:pt x="1" y="5868"/>
                  </a:lnTo>
                  <a:lnTo>
                    <a:pt x="3105" y="5061"/>
                  </a:lnTo>
                  <a:lnTo>
                    <a:pt x="5868" y="6714"/>
                  </a:lnTo>
                  <a:lnTo>
                    <a:pt x="5061" y="3610"/>
                  </a:lnTo>
                  <a:lnTo>
                    <a:pt x="6694" y="848"/>
                  </a:lnTo>
                  <a:lnTo>
                    <a:pt x="3589" y="1654"/>
                  </a:lnTo>
                  <a:lnTo>
                    <a:pt x="82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6"/>
            <p:cNvSpPr/>
            <p:nvPr/>
          </p:nvSpPr>
          <p:spPr>
            <a:xfrm flipH="1">
              <a:off x="7596912" y="2012947"/>
              <a:ext cx="160999" cy="160462"/>
            </a:xfrm>
            <a:custGeom>
              <a:avLst/>
              <a:gdLst/>
              <a:ahLst/>
              <a:cxnLst/>
              <a:rect l="l" t="t" r="r" b="b"/>
              <a:pathLst>
                <a:path w="5989" h="5969" extrusionOk="0">
                  <a:moveTo>
                    <a:pt x="4476" y="1"/>
                  </a:moveTo>
                  <a:lnTo>
                    <a:pt x="2561" y="1674"/>
                  </a:lnTo>
                  <a:lnTo>
                    <a:pt x="0" y="1493"/>
                  </a:lnTo>
                  <a:lnTo>
                    <a:pt x="0" y="1493"/>
                  </a:lnTo>
                  <a:lnTo>
                    <a:pt x="1694" y="3408"/>
                  </a:lnTo>
                  <a:lnTo>
                    <a:pt x="1492" y="5968"/>
                  </a:lnTo>
                  <a:lnTo>
                    <a:pt x="3428" y="4295"/>
                  </a:lnTo>
                  <a:lnTo>
                    <a:pt x="5988" y="4476"/>
                  </a:lnTo>
                  <a:lnTo>
                    <a:pt x="4295" y="2541"/>
                  </a:lnTo>
                  <a:lnTo>
                    <a:pt x="44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6"/>
            <p:cNvSpPr/>
            <p:nvPr/>
          </p:nvSpPr>
          <p:spPr>
            <a:xfrm flipH="1">
              <a:off x="5725456" y="1099718"/>
              <a:ext cx="73739" cy="73739"/>
            </a:xfrm>
            <a:custGeom>
              <a:avLst/>
              <a:gdLst/>
              <a:ahLst/>
              <a:cxnLst/>
              <a:rect l="l" t="t" r="r" b="b"/>
              <a:pathLst>
                <a:path w="2743" h="2743" extrusionOk="0">
                  <a:moveTo>
                    <a:pt x="2057" y="1"/>
                  </a:moveTo>
                  <a:lnTo>
                    <a:pt x="1169" y="767"/>
                  </a:lnTo>
                  <a:lnTo>
                    <a:pt x="0" y="686"/>
                  </a:lnTo>
                  <a:lnTo>
                    <a:pt x="786" y="1573"/>
                  </a:lnTo>
                  <a:lnTo>
                    <a:pt x="686" y="2743"/>
                  </a:lnTo>
                  <a:lnTo>
                    <a:pt x="1573" y="1976"/>
                  </a:lnTo>
                  <a:lnTo>
                    <a:pt x="2742" y="2057"/>
                  </a:lnTo>
                  <a:lnTo>
                    <a:pt x="1976" y="1170"/>
                  </a:lnTo>
                  <a:lnTo>
                    <a:pt x="20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6"/>
            <p:cNvSpPr/>
            <p:nvPr/>
          </p:nvSpPr>
          <p:spPr>
            <a:xfrm flipH="1">
              <a:off x="5358008" y="2191254"/>
              <a:ext cx="126859" cy="126859"/>
            </a:xfrm>
            <a:custGeom>
              <a:avLst/>
              <a:gdLst/>
              <a:ahLst/>
              <a:cxnLst/>
              <a:rect l="l" t="t" r="r" b="b"/>
              <a:pathLst>
                <a:path w="4719" h="4719" extrusionOk="0">
                  <a:moveTo>
                    <a:pt x="2138" y="1"/>
                  </a:moveTo>
                  <a:lnTo>
                    <a:pt x="1614" y="1735"/>
                  </a:lnTo>
                  <a:lnTo>
                    <a:pt x="1" y="2581"/>
                  </a:lnTo>
                  <a:lnTo>
                    <a:pt x="1735" y="3106"/>
                  </a:lnTo>
                  <a:lnTo>
                    <a:pt x="2581" y="4719"/>
                  </a:lnTo>
                  <a:lnTo>
                    <a:pt x="3126" y="2985"/>
                  </a:lnTo>
                  <a:lnTo>
                    <a:pt x="4719" y="2138"/>
                  </a:lnTo>
                  <a:lnTo>
                    <a:pt x="2985" y="1614"/>
                  </a:lnTo>
                  <a:lnTo>
                    <a:pt x="21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6"/>
            <p:cNvSpPr/>
            <p:nvPr/>
          </p:nvSpPr>
          <p:spPr>
            <a:xfrm flipH="1">
              <a:off x="7704790" y="1899667"/>
              <a:ext cx="73174" cy="73739"/>
            </a:xfrm>
            <a:custGeom>
              <a:avLst/>
              <a:gdLst/>
              <a:ahLst/>
              <a:cxnLst/>
              <a:rect l="l" t="t" r="r" b="b"/>
              <a:pathLst>
                <a:path w="2722" h="2743" extrusionOk="0">
                  <a:moveTo>
                    <a:pt x="2036" y="1"/>
                  </a:moveTo>
                  <a:lnTo>
                    <a:pt x="1170" y="787"/>
                  </a:lnTo>
                  <a:lnTo>
                    <a:pt x="0" y="686"/>
                  </a:lnTo>
                  <a:lnTo>
                    <a:pt x="0" y="686"/>
                  </a:lnTo>
                  <a:lnTo>
                    <a:pt x="766" y="1573"/>
                  </a:lnTo>
                  <a:lnTo>
                    <a:pt x="686" y="2743"/>
                  </a:lnTo>
                  <a:lnTo>
                    <a:pt x="1553" y="1977"/>
                  </a:lnTo>
                  <a:lnTo>
                    <a:pt x="2722" y="2057"/>
                  </a:lnTo>
                  <a:lnTo>
                    <a:pt x="1956" y="1170"/>
                  </a:lnTo>
                  <a:lnTo>
                    <a:pt x="20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6"/>
            <p:cNvSpPr/>
            <p:nvPr/>
          </p:nvSpPr>
          <p:spPr>
            <a:xfrm flipH="1">
              <a:off x="5850132" y="1925151"/>
              <a:ext cx="174548" cy="174010"/>
            </a:xfrm>
            <a:custGeom>
              <a:avLst/>
              <a:gdLst/>
              <a:ahLst/>
              <a:cxnLst/>
              <a:rect l="l" t="t" r="r" b="b"/>
              <a:pathLst>
                <a:path w="6493" h="6473" extrusionOk="0">
                  <a:moveTo>
                    <a:pt x="3549" y="0"/>
                  </a:moveTo>
                  <a:lnTo>
                    <a:pt x="2400" y="2198"/>
                  </a:lnTo>
                  <a:lnTo>
                    <a:pt x="1" y="2944"/>
                  </a:lnTo>
                  <a:lnTo>
                    <a:pt x="2219" y="4093"/>
                  </a:lnTo>
                  <a:lnTo>
                    <a:pt x="2965" y="6472"/>
                  </a:lnTo>
                  <a:lnTo>
                    <a:pt x="4114" y="4275"/>
                  </a:lnTo>
                  <a:lnTo>
                    <a:pt x="6493" y="3529"/>
                  </a:lnTo>
                  <a:lnTo>
                    <a:pt x="4275" y="2380"/>
                  </a:lnTo>
                  <a:lnTo>
                    <a:pt x="354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6"/>
            <p:cNvSpPr/>
            <p:nvPr/>
          </p:nvSpPr>
          <p:spPr>
            <a:xfrm flipH="1">
              <a:off x="6174221" y="1075336"/>
              <a:ext cx="73739" cy="73739"/>
            </a:xfrm>
            <a:custGeom>
              <a:avLst/>
              <a:gdLst/>
              <a:ahLst/>
              <a:cxnLst/>
              <a:rect l="l" t="t" r="r" b="b"/>
              <a:pathLst>
                <a:path w="2743" h="2743" extrusionOk="0">
                  <a:moveTo>
                    <a:pt x="2057" y="0"/>
                  </a:moveTo>
                  <a:lnTo>
                    <a:pt x="1170" y="766"/>
                  </a:lnTo>
                  <a:lnTo>
                    <a:pt x="0" y="686"/>
                  </a:lnTo>
                  <a:lnTo>
                    <a:pt x="787" y="1573"/>
                  </a:lnTo>
                  <a:lnTo>
                    <a:pt x="686" y="2742"/>
                  </a:lnTo>
                  <a:lnTo>
                    <a:pt x="1573" y="1976"/>
                  </a:lnTo>
                  <a:lnTo>
                    <a:pt x="2742" y="2057"/>
                  </a:lnTo>
                  <a:lnTo>
                    <a:pt x="1976" y="1170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6"/>
            <p:cNvSpPr/>
            <p:nvPr/>
          </p:nvSpPr>
          <p:spPr>
            <a:xfrm flipH="1">
              <a:off x="5462604" y="1054745"/>
              <a:ext cx="162075" cy="162075"/>
            </a:xfrm>
            <a:custGeom>
              <a:avLst/>
              <a:gdLst/>
              <a:ahLst/>
              <a:cxnLst/>
              <a:rect l="l" t="t" r="r" b="b"/>
              <a:pathLst>
                <a:path w="6029" h="6029" extrusionOk="0">
                  <a:moveTo>
                    <a:pt x="3004" y="0"/>
                  </a:moveTo>
                  <a:lnTo>
                    <a:pt x="2137" y="2137"/>
                  </a:lnTo>
                  <a:lnTo>
                    <a:pt x="0" y="3024"/>
                  </a:lnTo>
                  <a:lnTo>
                    <a:pt x="2137" y="3911"/>
                  </a:lnTo>
                  <a:lnTo>
                    <a:pt x="3004" y="6028"/>
                  </a:lnTo>
                  <a:lnTo>
                    <a:pt x="3891" y="3911"/>
                  </a:lnTo>
                  <a:lnTo>
                    <a:pt x="6028" y="3024"/>
                  </a:lnTo>
                  <a:lnTo>
                    <a:pt x="3891" y="2137"/>
                  </a:lnTo>
                  <a:lnTo>
                    <a:pt x="3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6"/>
            <p:cNvSpPr/>
            <p:nvPr/>
          </p:nvSpPr>
          <p:spPr>
            <a:xfrm flipH="1">
              <a:off x="5479398" y="1882328"/>
              <a:ext cx="435792" cy="689455"/>
            </a:xfrm>
            <a:custGeom>
              <a:avLst/>
              <a:gdLst/>
              <a:ahLst/>
              <a:cxnLst/>
              <a:rect l="l" t="t" r="r" b="b"/>
              <a:pathLst>
                <a:path w="16211" h="25647" extrusionOk="0">
                  <a:moveTo>
                    <a:pt x="11372" y="1"/>
                  </a:moveTo>
                  <a:lnTo>
                    <a:pt x="11372" y="1"/>
                  </a:lnTo>
                  <a:cubicBezTo>
                    <a:pt x="4685" y="7010"/>
                    <a:pt x="473" y="15770"/>
                    <a:pt x="2" y="25617"/>
                  </a:cubicBezTo>
                  <a:lnTo>
                    <a:pt x="2" y="25617"/>
                  </a:lnTo>
                  <a:cubicBezTo>
                    <a:pt x="89" y="24061"/>
                    <a:pt x="2284" y="21444"/>
                    <a:pt x="3126" y="20142"/>
                  </a:cubicBezTo>
                  <a:cubicBezTo>
                    <a:pt x="4396" y="18086"/>
                    <a:pt x="5767" y="16090"/>
                    <a:pt x="7279" y="14215"/>
                  </a:cubicBezTo>
                  <a:cubicBezTo>
                    <a:pt x="9860" y="10969"/>
                    <a:pt x="13347" y="8206"/>
                    <a:pt x="16210" y="5122"/>
                  </a:cubicBezTo>
                  <a:lnTo>
                    <a:pt x="16210" y="5122"/>
                  </a:lnTo>
                  <a:cubicBezTo>
                    <a:pt x="15202" y="5223"/>
                    <a:pt x="14194" y="5323"/>
                    <a:pt x="13166" y="5444"/>
                  </a:cubicBezTo>
                  <a:cubicBezTo>
                    <a:pt x="13388" y="4477"/>
                    <a:pt x="13630" y="3489"/>
                    <a:pt x="13851" y="2521"/>
                  </a:cubicBezTo>
                  <a:lnTo>
                    <a:pt x="13851" y="2521"/>
                  </a:lnTo>
                  <a:lnTo>
                    <a:pt x="10807" y="3993"/>
                  </a:lnTo>
                  <a:cubicBezTo>
                    <a:pt x="11150" y="3811"/>
                    <a:pt x="11311" y="505"/>
                    <a:pt x="11372" y="1"/>
                  </a:cubicBezTo>
                  <a:close/>
                  <a:moveTo>
                    <a:pt x="2" y="25617"/>
                  </a:moveTo>
                  <a:lnTo>
                    <a:pt x="2" y="25617"/>
                  </a:lnTo>
                  <a:cubicBezTo>
                    <a:pt x="1" y="25627"/>
                    <a:pt x="1" y="25636"/>
                    <a:pt x="0" y="25646"/>
                  </a:cubicBezTo>
                  <a:cubicBezTo>
                    <a:pt x="1" y="25636"/>
                    <a:pt x="1" y="25627"/>
                    <a:pt x="2" y="256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6"/>
            <p:cNvSpPr/>
            <p:nvPr/>
          </p:nvSpPr>
          <p:spPr>
            <a:xfrm flipH="1">
              <a:off x="5793221" y="2404265"/>
              <a:ext cx="231996" cy="231996"/>
            </a:xfrm>
            <a:custGeom>
              <a:avLst/>
              <a:gdLst/>
              <a:ahLst/>
              <a:cxnLst/>
              <a:rect l="l" t="t" r="r" b="b"/>
              <a:pathLst>
                <a:path w="8630" h="8630" extrusionOk="0">
                  <a:moveTo>
                    <a:pt x="3408" y="0"/>
                  </a:moveTo>
                  <a:lnTo>
                    <a:pt x="2783" y="3327"/>
                  </a:lnTo>
                  <a:lnTo>
                    <a:pt x="1" y="5222"/>
                  </a:lnTo>
                  <a:lnTo>
                    <a:pt x="3307" y="5847"/>
                  </a:lnTo>
                  <a:lnTo>
                    <a:pt x="5223" y="8629"/>
                  </a:lnTo>
                  <a:lnTo>
                    <a:pt x="5827" y="5303"/>
                  </a:lnTo>
                  <a:lnTo>
                    <a:pt x="8630" y="3408"/>
                  </a:lnTo>
                  <a:lnTo>
                    <a:pt x="5303" y="2782"/>
                  </a:lnTo>
                  <a:lnTo>
                    <a:pt x="3408" y="0"/>
                  </a:lnTo>
                  <a:close/>
                </a:path>
              </a:pathLst>
            </a:custGeom>
            <a:solidFill>
              <a:srgbClr val="E1B0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6"/>
            <p:cNvSpPr/>
            <p:nvPr/>
          </p:nvSpPr>
          <p:spPr>
            <a:xfrm flipH="1">
              <a:off x="6084812" y="1837892"/>
              <a:ext cx="94868" cy="94868"/>
            </a:xfrm>
            <a:custGeom>
              <a:avLst/>
              <a:gdLst/>
              <a:ahLst/>
              <a:cxnLst/>
              <a:rect l="l" t="t" r="r" b="b"/>
              <a:pathLst>
                <a:path w="3529" h="3529" extrusionOk="0">
                  <a:moveTo>
                    <a:pt x="2158" y="0"/>
                  </a:moveTo>
                  <a:lnTo>
                    <a:pt x="1372" y="1130"/>
                  </a:lnTo>
                  <a:lnTo>
                    <a:pt x="1" y="1371"/>
                  </a:lnTo>
                  <a:lnTo>
                    <a:pt x="1150" y="2158"/>
                  </a:lnTo>
                  <a:lnTo>
                    <a:pt x="1372" y="3529"/>
                  </a:lnTo>
                  <a:lnTo>
                    <a:pt x="2178" y="2400"/>
                  </a:lnTo>
                  <a:lnTo>
                    <a:pt x="3529" y="2158"/>
                  </a:lnTo>
                  <a:lnTo>
                    <a:pt x="2400" y="1371"/>
                  </a:lnTo>
                  <a:lnTo>
                    <a:pt x="21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6"/>
            <p:cNvSpPr/>
            <p:nvPr/>
          </p:nvSpPr>
          <p:spPr>
            <a:xfrm flipH="1">
              <a:off x="7405593" y="1811871"/>
              <a:ext cx="197318" cy="197318"/>
            </a:xfrm>
            <a:custGeom>
              <a:avLst/>
              <a:gdLst/>
              <a:ahLst/>
              <a:cxnLst/>
              <a:rect l="l" t="t" r="r" b="b"/>
              <a:pathLst>
                <a:path w="7340" h="7340" extrusionOk="0">
                  <a:moveTo>
                    <a:pt x="2057" y="1"/>
                  </a:moveTo>
                  <a:lnTo>
                    <a:pt x="2137" y="3065"/>
                  </a:lnTo>
                  <a:lnTo>
                    <a:pt x="0" y="5283"/>
                  </a:lnTo>
                  <a:lnTo>
                    <a:pt x="3065" y="5202"/>
                  </a:lnTo>
                  <a:lnTo>
                    <a:pt x="5283" y="7340"/>
                  </a:lnTo>
                  <a:lnTo>
                    <a:pt x="5202" y="4275"/>
                  </a:lnTo>
                  <a:lnTo>
                    <a:pt x="7339" y="2057"/>
                  </a:lnTo>
                  <a:lnTo>
                    <a:pt x="7339" y="2057"/>
                  </a:lnTo>
                  <a:lnTo>
                    <a:pt x="4275" y="2138"/>
                  </a:lnTo>
                  <a:lnTo>
                    <a:pt x="2057" y="1"/>
                  </a:lnTo>
                  <a:close/>
                </a:path>
              </a:pathLst>
            </a:custGeom>
            <a:solidFill>
              <a:srgbClr val="E1B0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6"/>
            <p:cNvSpPr/>
            <p:nvPr/>
          </p:nvSpPr>
          <p:spPr>
            <a:xfrm flipH="1">
              <a:off x="5193244" y="2998272"/>
              <a:ext cx="306783" cy="537166"/>
            </a:xfrm>
            <a:custGeom>
              <a:avLst/>
              <a:gdLst/>
              <a:ahLst/>
              <a:cxnLst/>
              <a:rect l="l" t="t" r="r" b="b"/>
              <a:pathLst>
                <a:path w="11412" h="19982" extrusionOk="0">
                  <a:moveTo>
                    <a:pt x="10383" y="0"/>
                  </a:moveTo>
                  <a:lnTo>
                    <a:pt x="10383" y="0"/>
                  </a:lnTo>
                  <a:cubicBezTo>
                    <a:pt x="8468" y="1149"/>
                    <a:pt x="6633" y="2520"/>
                    <a:pt x="5081" y="4214"/>
                  </a:cubicBezTo>
                  <a:cubicBezTo>
                    <a:pt x="4355" y="5000"/>
                    <a:pt x="3529" y="5948"/>
                    <a:pt x="2803" y="6936"/>
                  </a:cubicBezTo>
                  <a:cubicBezTo>
                    <a:pt x="2299" y="7641"/>
                    <a:pt x="1835" y="8367"/>
                    <a:pt x="1492" y="9073"/>
                  </a:cubicBezTo>
                  <a:cubicBezTo>
                    <a:pt x="0" y="12279"/>
                    <a:pt x="403" y="16129"/>
                    <a:pt x="827" y="19718"/>
                  </a:cubicBezTo>
                  <a:cubicBezTo>
                    <a:pt x="847" y="19799"/>
                    <a:pt x="867" y="19920"/>
                    <a:pt x="948" y="19960"/>
                  </a:cubicBezTo>
                  <a:cubicBezTo>
                    <a:pt x="968" y="19975"/>
                    <a:pt x="990" y="19981"/>
                    <a:pt x="1013" y="19981"/>
                  </a:cubicBezTo>
                  <a:cubicBezTo>
                    <a:pt x="1085" y="19981"/>
                    <a:pt x="1169" y="19920"/>
                    <a:pt x="1230" y="19859"/>
                  </a:cubicBezTo>
                  <a:cubicBezTo>
                    <a:pt x="2198" y="18912"/>
                    <a:pt x="3166" y="18025"/>
                    <a:pt x="4093" y="17077"/>
                  </a:cubicBezTo>
                  <a:cubicBezTo>
                    <a:pt x="5746" y="15343"/>
                    <a:pt x="7299" y="13488"/>
                    <a:pt x="8508" y="11351"/>
                  </a:cubicBezTo>
                  <a:cubicBezTo>
                    <a:pt x="10424" y="8004"/>
                    <a:pt x="11412" y="3811"/>
                    <a:pt x="103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6"/>
            <p:cNvSpPr/>
            <p:nvPr/>
          </p:nvSpPr>
          <p:spPr>
            <a:xfrm flipH="1">
              <a:off x="5503246" y="3299053"/>
              <a:ext cx="294336" cy="441760"/>
            </a:xfrm>
            <a:custGeom>
              <a:avLst/>
              <a:gdLst/>
              <a:ahLst/>
              <a:cxnLst/>
              <a:rect l="l" t="t" r="r" b="b"/>
              <a:pathLst>
                <a:path w="10949" h="16433" extrusionOk="0">
                  <a:moveTo>
                    <a:pt x="1" y="1"/>
                  </a:moveTo>
                  <a:lnTo>
                    <a:pt x="1" y="1"/>
                  </a:lnTo>
                  <a:cubicBezTo>
                    <a:pt x="21" y="2440"/>
                    <a:pt x="81" y="4900"/>
                    <a:pt x="706" y="7219"/>
                  </a:cubicBezTo>
                  <a:cubicBezTo>
                    <a:pt x="1331" y="9537"/>
                    <a:pt x="2601" y="11755"/>
                    <a:pt x="4517" y="12884"/>
                  </a:cubicBezTo>
                  <a:cubicBezTo>
                    <a:pt x="5565" y="13489"/>
                    <a:pt x="6735" y="13771"/>
                    <a:pt x="7843" y="14215"/>
                  </a:cubicBezTo>
                  <a:cubicBezTo>
                    <a:pt x="8952" y="14658"/>
                    <a:pt x="9940" y="15324"/>
                    <a:pt x="10606" y="16432"/>
                  </a:cubicBezTo>
                  <a:cubicBezTo>
                    <a:pt x="10948" y="13126"/>
                    <a:pt x="9476" y="9557"/>
                    <a:pt x="7884" y="6876"/>
                  </a:cubicBezTo>
                  <a:cubicBezTo>
                    <a:pt x="6029" y="3690"/>
                    <a:pt x="3226" y="119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6"/>
            <p:cNvSpPr/>
            <p:nvPr/>
          </p:nvSpPr>
          <p:spPr>
            <a:xfrm flipH="1">
              <a:off x="5064236" y="3392279"/>
              <a:ext cx="395684" cy="368801"/>
            </a:xfrm>
            <a:custGeom>
              <a:avLst/>
              <a:gdLst/>
              <a:ahLst/>
              <a:cxnLst/>
              <a:rect l="l" t="t" r="r" b="b"/>
              <a:pathLst>
                <a:path w="14719" h="13719" extrusionOk="0">
                  <a:moveTo>
                    <a:pt x="14718" y="1"/>
                  </a:moveTo>
                  <a:cubicBezTo>
                    <a:pt x="11512" y="807"/>
                    <a:pt x="8206" y="1714"/>
                    <a:pt x="5464" y="3751"/>
                  </a:cubicBezTo>
                  <a:cubicBezTo>
                    <a:pt x="3065" y="5545"/>
                    <a:pt x="1573" y="8025"/>
                    <a:pt x="847" y="11110"/>
                  </a:cubicBezTo>
                  <a:cubicBezTo>
                    <a:pt x="746" y="11553"/>
                    <a:pt x="0" y="13428"/>
                    <a:pt x="484" y="13710"/>
                  </a:cubicBezTo>
                  <a:cubicBezTo>
                    <a:pt x="492" y="13716"/>
                    <a:pt x="506" y="13718"/>
                    <a:pt x="525" y="13718"/>
                  </a:cubicBezTo>
                  <a:cubicBezTo>
                    <a:pt x="929" y="13718"/>
                    <a:pt x="3691" y="12536"/>
                    <a:pt x="4154" y="12420"/>
                  </a:cubicBezTo>
                  <a:cubicBezTo>
                    <a:pt x="6714" y="11795"/>
                    <a:pt x="9154" y="10424"/>
                    <a:pt x="10908" y="8267"/>
                  </a:cubicBezTo>
                  <a:cubicBezTo>
                    <a:pt x="12803" y="5968"/>
                    <a:pt x="13791" y="2944"/>
                    <a:pt x="14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6"/>
            <p:cNvSpPr/>
            <p:nvPr/>
          </p:nvSpPr>
          <p:spPr>
            <a:xfrm flipH="1">
              <a:off x="5230639" y="3543489"/>
              <a:ext cx="247722" cy="358828"/>
            </a:xfrm>
            <a:custGeom>
              <a:avLst/>
              <a:gdLst/>
              <a:ahLst/>
              <a:cxnLst/>
              <a:rect l="l" t="t" r="r" b="b"/>
              <a:pathLst>
                <a:path w="9215" h="13348" extrusionOk="0">
                  <a:moveTo>
                    <a:pt x="9094" y="1"/>
                  </a:moveTo>
                  <a:lnTo>
                    <a:pt x="3952" y="4557"/>
                  </a:lnTo>
                  <a:cubicBezTo>
                    <a:pt x="3045" y="5343"/>
                    <a:pt x="2118" y="6170"/>
                    <a:pt x="1452" y="7279"/>
                  </a:cubicBezTo>
                  <a:cubicBezTo>
                    <a:pt x="384" y="9073"/>
                    <a:pt x="182" y="11331"/>
                    <a:pt x="1" y="13327"/>
                  </a:cubicBezTo>
                  <a:lnTo>
                    <a:pt x="162" y="13348"/>
                  </a:lnTo>
                  <a:cubicBezTo>
                    <a:pt x="343" y="11372"/>
                    <a:pt x="545" y="9114"/>
                    <a:pt x="1614" y="7360"/>
                  </a:cubicBezTo>
                  <a:cubicBezTo>
                    <a:pt x="2259" y="6291"/>
                    <a:pt x="3166" y="5464"/>
                    <a:pt x="4073" y="4678"/>
                  </a:cubicBezTo>
                  <a:lnTo>
                    <a:pt x="9215" y="122"/>
                  </a:lnTo>
                  <a:lnTo>
                    <a:pt x="90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6"/>
            <p:cNvSpPr/>
            <p:nvPr/>
          </p:nvSpPr>
          <p:spPr>
            <a:xfrm flipH="1">
              <a:off x="5495132" y="3495801"/>
              <a:ext cx="131724" cy="503536"/>
            </a:xfrm>
            <a:custGeom>
              <a:avLst/>
              <a:gdLst/>
              <a:ahLst/>
              <a:cxnLst/>
              <a:rect l="l" t="t" r="r" b="b"/>
              <a:pathLst>
                <a:path w="4900" h="18731" extrusionOk="0">
                  <a:moveTo>
                    <a:pt x="142" y="0"/>
                  </a:moveTo>
                  <a:lnTo>
                    <a:pt x="0" y="81"/>
                  </a:lnTo>
                  <a:cubicBezTo>
                    <a:pt x="2077" y="3307"/>
                    <a:pt x="4315" y="7117"/>
                    <a:pt x="4597" y="11452"/>
                  </a:cubicBezTo>
                  <a:cubicBezTo>
                    <a:pt x="4678" y="12440"/>
                    <a:pt x="4638" y="13448"/>
                    <a:pt x="4597" y="14436"/>
                  </a:cubicBezTo>
                  <a:cubicBezTo>
                    <a:pt x="4537" y="15847"/>
                    <a:pt x="4476" y="17319"/>
                    <a:pt x="4738" y="18730"/>
                  </a:cubicBezTo>
                  <a:lnTo>
                    <a:pt x="4900" y="18710"/>
                  </a:lnTo>
                  <a:cubicBezTo>
                    <a:pt x="4658" y="17299"/>
                    <a:pt x="4698" y="15847"/>
                    <a:pt x="4759" y="14436"/>
                  </a:cubicBezTo>
                  <a:cubicBezTo>
                    <a:pt x="4799" y="13448"/>
                    <a:pt x="4839" y="12440"/>
                    <a:pt x="4779" y="11452"/>
                  </a:cubicBezTo>
                  <a:cubicBezTo>
                    <a:pt x="4476" y="7057"/>
                    <a:pt x="2238" y="3246"/>
                    <a:pt x="1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6"/>
            <p:cNvSpPr/>
            <p:nvPr/>
          </p:nvSpPr>
          <p:spPr>
            <a:xfrm flipH="1">
              <a:off x="5369916" y="3266553"/>
              <a:ext cx="121455" cy="685638"/>
            </a:xfrm>
            <a:custGeom>
              <a:avLst/>
              <a:gdLst/>
              <a:ahLst/>
              <a:cxnLst/>
              <a:rect l="l" t="t" r="r" b="b"/>
              <a:pathLst>
                <a:path w="4518" h="25505" extrusionOk="0">
                  <a:moveTo>
                    <a:pt x="4356" y="0"/>
                  </a:moveTo>
                  <a:cubicBezTo>
                    <a:pt x="2763" y="3569"/>
                    <a:pt x="1130" y="7258"/>
                    <a:pt x="505" y="11270"/>
                  </a:cubicBezTo>
                  <a:cubicBezTo>
                    <a:pt x="182" y="13367"/>
                    <a:pt x="142" y="15524"/>
                    <a:pt x="122" y="17601"/>
                  </a:cubicBezTo>
                  <a:lnTo>
                    <a:pt x="1" y="25504"/>
                  </a:lnTo>
                  <a:lnTo>
                    <a:pt x="162" y="25504"/>
                  </a:lnTo>
                  <a:lnTo>
                    <a:pt x="283" y="17601"/>
                  </a:lnTo>
                  <a:cubicBezTo>
                    <a:pt x="323" y="15524"/>
                    <a:pt x="344" y="13367"/>
                    <a:pt x="666" y="11291"/>
                  </a:cubicBezTo>
                  <a:cubicBezTo>
                    <a:pt x="1291" y="7299"/>
                    <a:pt x="2924" y="3629"/>
                    <a:pt x="4517" y="61"/>
                  </a:cubicBezTo>
                  <a:lnTo>
                    <a:pt x="43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6"/>
            <p:cNvSpPr/>
            <p:nvPr/>
          </p:nvSpPr>
          <p:spPr>
            <a:xfrm flipH="1">
              <a:off x="5321148" y="3900667"/>
              <a:ext cx="323047" cy="289444"/>
            </a:xfrm>
            <a:custGeom>
              <a:avLst/>
              <a:gdLst/>
              <a:ahLst/>
              <a:cxnLst/>
              <a:rect l="l" t="t" r="r" b="b"/>
              <a:pathLst>
                <a:path w="12017" h="10767" extrusionOk="0">
                  <a:moveTo>
                    <a:pt x="0" y="0"/>
                  </a:moveTo>
                  <a:cubicBezTo>
                    <a:pt x="0" y="0"/>
                    <a:pt x="827" y="10746"/>
                    <a:pt x="847" y="10766"/>
                  </a:cubicBezTo>
                  <a:cubicBezTo>
                    <a:pt x="847" y="10766"/>
                    <a:pt x="11311" y="10645"/>
                    <a:pt x="11311" y="10585"/>
                  </a:cubicBezTo>
                  <a:lnTo>
                    <a:pt x="120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6"/>
            <p:cNvSpPr/>
            <p:nvPr/>
          </p:nvSpPr>
          <p:spPr>
            <a:xfrm flipH="1">
              <a:off x="5389967" y="3900667"/>
              <a:ext cx="254228" cy="96481"/>
            </a:xfrm>
            <a:custGeom>
              <a:avLst/>
              <a:gdLst/>
              <a:ahLst/>
              <a:cxnLst/>
              <a:rect l="l" t="t" r="r" b="b"/>
              <a:pathLst>
                <a:path w="9457" h="3589" extrusionOk="0">
                  <a:moveTo>
                    <a:pt x="0" y="0"/>
                  </a:moveTo>
                  <a:lnTo>
                    <a:pt x="323" y="3589"/>
                  </a:lnTo>
                  <a:cubicBezTo>
                    <a:pt x="484" y="3528"/>
                    <a:pt x="625" y="3468"/>
                    <a:pt x="787" y="3407"/>
                  </a:cubicBezTo>
                  <a:cubicBezTo>
                    <a:pt x="3025" y="2440"/>
                    <a:pt x="5283" y="1532"/>
                    <a:pt x="7581" y="746"/>
                  </a:cubicBezTo>
                  <a:cubicBezTo>
                    <a:pt x="8206" y="504"/>
                    <a:pt x="8831" y="242"/>
                    <a:pt x="9456" y="0"/>
                  </a:cubicBezTo>
                  <a:close/>
                </a:path>
              </a:pathLst>
            </a:custGeom>
            <a:solidFill>
              <a:srgbClr val="000000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6"/>
            <p:cNvSpPr/>
            <p:nvPr/>
          </p:nvSpPr>
          <p:spPr>
            <a:xfrm flipH="1">
              <a:off x="5315717" y="3847549"/>
              <a:ext cx="338236" cy="79680"/>
            </a:xfrm>
            <a:custGeom>
              <a:avLst/>
              <a:gdLst/>
              <a:ahLst/>
              <a:cxnLst/>
              <a:rect l="l" t="t" r="r" b="b"/>
              <a:pathLst>
                <a:path w="12582" h="2964" extrusionOk="0">
                  <a:moveTo>
                    <a:pt x="323" y="0"/>
                  </a:moveTo>
                  <a:cubicBezTo>
                    <a:pt x="202" y="0"/>
                    <a:pt x="101" y="0"/>
                    <a:pt x="0" y="20"/>
                  </a:cubicBezTo>
                  <a:lnTo>
                    <a:pt x="0" y="2924"/>
                  </a:lnTo>
                  <a:cubicBezTo>
                    <a:pt x="101" y="2944"/>
                    <a:pt x="202" y="2964"/>
                    <a:pt x="323" y="2964"/>
                  </a:cubicBezTo>
                  <a:lnTo>
                    <a:pt x="12279" y="2964"/>
                  </a:lnTo>
                  <a:lnTo>
                    <a:pt x="1258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6"/>
            <p:cNvSpPr/>
            <p:nvPr/>
          </p:nvSpPr>
          <p:spPr>
            <a:xfrm flipH="1">
              <a:off x="5110825" y="4193867"/>
              <a:ext cx="1347969" cy="9248"/>
            </a:xfrm>
            <a:custGeom>
              <a:avLst/>
              <a:gdLst/>
              <a:ahLst/>
              <a:cxnLst/>
              <a:rect l="l" t="t" r="r" b="b"/>
              <a:pathLst>
                <a:path w="50143" h="344" extrusionOk="0">
                  <a:moveTo>
                    <a:pt x="0" y="0"/>
                  </a:moveTo>
                  <a:lnTo>
                    <a:pt x="0" y="343"/>
                  </a:lnTo>
                  <a:lnTo>
                    <a:pt x="50142" y="343"/>
                  </a:lnTo>
                  <a:lnTo>
                    <a:pt x="5014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6"/>
            <p:cNvSpPr/>
            <p:nvPr/>
          </p:nvSpPr>
          <p:spPr>
            <a:xfrm flipH="1">
              <a:off x="6690158" y="4229082"/>
              <a:ext cx="1347432" cy="9248"/>
            </a:xfrm>
            <a:custGeom>
              <a:avLst/>
              <a:gdLst/>
              <a:ahLst/>
              <a:cxnLst/>
              <a:rect l="l" t="t" r="r" b="b"/>
              <a:pathLst>
                <a:path w="50123" h="344" extrusionOk="0">
                  <a:moveTo>
                    <a:pt x="1" y="1"/>
                  </a:moveTo>
                  <a:lnTo>
                    <a:pt x="1" y="344"/>
                  </a:lnTo>
                  <a:lnTo>
                    <a:pt x="50122" y="344"/>
                  </a:lnTo>
                  <a:lnTo>
                    <a:pt x="501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6"/>
            <p:cNvSpPr/>
            <p:nvPr/>
          </p:nvSpPr>
          <p:spPr>
            <a:xfrm flipH="1">
              <a:off x="6363384" y="4229082"/>
              <a:ext cx="263959" cy="9248"/>
            </a:xfrm>
            <a:custGeom>
              <a:avLst/>
              <a:gdLst/>
              <a:ahLst/>
              <a:cxnLst/>
              <a:rect l="l" t="t" r="r" b="b"/>
              <a:pathLst>
                <a:path w="9819" h="344" extrusionOk="0">
                  <a:moveTo>
                    <a:pt x="0" y="1"/>
                  </a:moveTo>
                  <a:lnTo>
                    <a:pt x="0" y="344"/>
                  </a:lnTo>
                  <a:lnTo>
                    <a:pt x="9819" y="344"/>
                  </a:lnTo>
                  <a:lnTo>
                    <a:pt x="98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6"/>
            <p:cNvSpPr/>
            <p:nvPr/>
          </p:nvSpPr>
          <p:spPr>
            <a:xfrm flipH="1">
              <a:off x="6588294" y="4299540"/>
              <a:ext cx="624937" cy="8710"/>
            </a:xfrm>
            <a:custGeom>
              <a:avLst/>
              <a:gdLst/>
              <a:ahLst/>
              <a:cxnLst/>
              <a:rect l="l" t="t" r="r" b="b"/>
              <a:pathLst>
                <a:path w="23247" h="324" extrusionOk="0">
                  <a:moveTo>
                    <a:pt x="1" y="1"/>
                  </a:moveTo>
                  <a:lnTo>
                    <a:pt x="1" y="323"/>
                  </a:lnTo>
                  <a:lnTo>
                    <a:pt x="23247" y="323"/>
                  </a:lnTo>
                  <a:lnTo>
                    <a:pt x="232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7234F-455B-45DC-9A02-0BC6D780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Immersion in VR Applications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0F03F-1DB5-4BE6-BF89-6B411AE38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3BCB7E40-1C73-4ABA-883A-4CD9EAF9BD16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Bebas Neue" panose="020B0604020202020204" charset="0"/>
              </a:rPr>
              <a:t>Nowadays, virtual reality is widely available to consumers everywhere, along with widespread application support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Bebas Neue" panose="020B0604020202020204" charset="0"/>
              </a:rPr>
              <a:t>While virtual reality presents infinite virtual environments to explore, movement is limited due to physical limitations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Bebas Neue" panose="020B0604020202020204" charset="0"/>
              </a:rPr>
              <a:t>Without spending additional cash on equipment to make up for this, developers create locomotion methods to circumvent this limitation at the expense of immersion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Bebas Neue" panose="020B0604020202020204" charset="0"/>
              </a:rPr>
              <a:t>Today, I will compare the 2 most used locomotion methods today and present 3 new locomotion methods that attempt to be practical and more immersive than the industry standards</a:t>
            </a:r>
            <a:endParaRPr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  <p:grpSp>
        <p:nvGrpSpPr>
          <p:cNvPr id="5" name="Google Shape;747;p32">
            <a:extLst>
              <a:ext uri="{FF2B5EF4-FFF2-40B4-BE49-F238E27FC236}">
                <a16:creationId xmlns:a16="http://schemas.microsoft.com/office/drawing/2014/main" id="{CB1AD669-324F-4B0C-81A5-F2AC57B594F6}"/>
              </a:ext>
            </a:extLst>
          </p:cNvPr>
          <p:cNvGrpSpPr/>
          <p:nvPr/>
        </p:nvGrpSpPr>
        <p:grpSpPr>
          <a:xfrm>
            <a:off x="7939007" y="710632"/>
            <a:ext cx="953485" cy="882014"/>
            <a:chOff x="5043749" y="1008313"/>
            <a:chExt cx="3380251" cy="3126875"/>
          </a:xfrm>
        </p:grpSpPr>
        <p:sp>
          <p:nvSpPr>
            <p:cNvPr id="6" name="Google Shape;748;p32">
              <a:extLst>
                <a:ext uri="{FF2B5EF4-FFF2-40B4-BE49-F238E27FC236}">
                  <a16:creationId xmlns:a16="http://schemas.microsoft.com/office/drawing/2014/main" id="{21BE9B55-7816-4204-8E81-6EED9EBB398F}"/>
                </a:ext>
              </a:extLst>
            </p:cNvPr>
            <p:cNvSpPr/>
            <p:nvPr/>
          </p:nvSpPr>
          <p:spPr>
            <a:xfrm flipH="1">
              <a:off x="5098850" y="1008313"/>
              <a:ext cx="3325150" cy="3126875"/>
            </a:xfrm>
            <a:custGeom>
              <a:avLst/>
              <a:gdLst/>
              <a:ahLst/>
              <a:cxnLst/>
              <a:rect l="l" t="t" r="r" b="b"/>
              <a:pathLst>
                <a:path w="133006" h="125075" extrusionOk="0">
                  <a:moveTo>
                    <a:pt x="68880" y="0"/>
                  </a:moveTo>
                  <a:cubicBezTo>
                    <a:pt x="68130" y="0"/>
                    <a:pt x="67375" y="11"/>
                    <a:pt x="66614" y="33"/>
                  </a:cubicBezTo>
                  <a:cubicBezTo>
                    <a:pt x="21694" y="1323"/>
                    <a:pt x="1" y="24710"/>
                    <a:pt x="1" y="61001"/>
                  </a:cubicBezTo>
                  <a:cubicBezTo>
                    <a:pt x="1" y="97292"/>
                    <a:pt x="29275" y="125074"/>
                    <a:pt x="67018" y="125074"/>
                  </a:cubicBezTo>
                  <a:cubicBezTo>
                    <a:pt x="104760" y="125074"/>
                    <a:pt x="128813" y="106646"/>
                    <a:pt x="130829" y="69489"/>
                  </a:cubicBezTo>
                  <a:cubicBezTo>
                    <a:pt x="133005" y="29329"/>
                    <a:pt x="108120" y="0"/>
                    <a:pt x="688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" name="Google Shape;749;p32">
              <a:extLst>
                <a:ext uri="{FF2B5EF4-FFF2-40B4-BE49-F238E27FC236}">
                  <a16:creationId xmlns:a16="http://schemas.microsoft.com/office/drawing/2014/main" id="{5F714E4D-F39D-4C79-83A3-2DB102815351}"/>
                </a:ext>
              </a:extLst>
            </p:cNvPr>
            <p:cNvGrpSpPr/>
            <p:nvPr/>
          </p:nvGrpSpPr>
          <p:grpSpPr>
            <a:xfrm>
              <a:off x="5043749" y="1696164"/>
              <a:ext cx="1644336" cy="1621929"/>
              <a:chOff x="5152799" y="1696151"/>
              <a:chExt cx="1644336" cy="1621929"/>
            </a:xfrm>
          </p:grpSpPr>
          <p:sp>
            <p:nvSpPr>
              <p:cNvPr id="35" name="Google Shape;750;p32">
                <a:extLst>
                  <a:ext uri="{FF2B5EF4-FFF2-40B4-BE49-F238E27FC236}">
                    <a16:creationId xmlns:a16="http://schemas.microsoft.com/office/drawing/2014/main" id="{2F3AF895-C7A6-4B4E-A3E0-C83F37682A41}"/>
                  </a:ext>
                </a:extLst>
              </p:cNvPr>
              <p:cNvSpPr/>
              <p:nvPr/>
            </p:nvSpPr>
            <p:spPr>
              <a:xfrm>
                <a:off x="5195120" y="1742065"/>
                <a:ext cx="1564195" cy="1576016"/>
              </a:xfrm>
              <a:custGeom>
                <a:avLst/>
                <a:gdLst/>
                <a:ahLst/>
                <a:cxnLst/>
                <a:rect l="l" t="t" r="r" b="b"/>
                <a:pathLst>
                  <a:path w="87069" h="87727" extrusionOk="0">
                    <a:moveTo>
                      <a:pt x="37494" y="16030"/>
                    </a:moveTo>
                    <a:lnTo>
                      <a:pt x="37494" y="16030"/>
                    </a:lnTo>
                    <a:cubicBezTo>
                      <a:pt x="38396" y="16155"/>
                      <a:pt x="39299" y="16306"/>
                      <a:pt x="40201" y="16481"/>
                    </a:cubicBezTo>
                    <a:cubicBezTo>
                      <a:pt x="40251" y="16481"/>
                      <a:pt x="40326" y="16506"/>
                      <a:pt x="40376" y="16506"/>
                    </a:cubicBezTo>
                    <a:cubicBezTo>
                      <a:pt x="40852" y="16606"/>
                      <a:pt x="41329" y="16707"/>
                      <a:pt x="41805" y="16807"/>
                    </a:cubicBezTo>
                    <a:cubicBezTo>
                      <a:pt x="44211" y="17383"/>
                      <a:pt x="46592" y="18160"/>
                      <a:pt x="48898" y="19113"/>
                    </a:cubicBezTo>
                    <a:cubicBezTo>
                      <a:pt x="49374" y="19313"/>
                      <a:pt x="49850" y="19514"/>
                      <a:pt x="50351" y="19739"/>
                    </a:cubicBezTo>
                    <a:cubicBezTo>
                      <a:pt x="50426" y="19789"/>
                      <a:pt x="50502" y="19815"/>
                      <a:pt x="50577" y="19840"/>
                    </a:cubicBezTo>
                    <a:cubicBezTo>
                      <a:pt x="51028" y="20065"/>
                      <a:pt x="51504" y="20291"/>
                      <a:pt x="51955" y="20516"/>
                    </a:cubicBezTo>
                    <a:cubicBezTo>
                      <a:pt x="52005" y="20541"/>
                      <a:pt x="52055" y="20591"/>
                      <a:pt x="52131" y="20617"/>
                    </a:cubicBezTo>
                    <a:cubicBezTo>
                      <a:pt x="52181" y="20642"/>
                      <a:pt x="52256" y="20692"/>
                      <a:pt x="52331" y="20717"/>
                    </a:cubicBezTo>
                    <a:lnTo>
                      <a:pt x="49399" y="22120"/>
                    </a:lnTo>
                    <a:lnTo>
                      <a:pt x="48998" y="22321"/>
                    </a:lnTo>
                    <a:lnTo>
                      <a:pt x="48772" y="22421"/>
                    </a:lnTo>
                    <a:lnTo>
                      <a:pt x="41276" y="25971"/>
                    </a:lnTo>
                    <a:lnTo>
                      <a:pt x="41276" y="25971"/>
                    </a:lnTo>
                    <a:lnTo>
                      <a:pt x="42030" y="25604"/>
                    </a:lnTo>
                    <a:lnTo>
                      <a:pt x="37494" y="16030"/>
                    </a:lnTo>
                    <a:close/>
                    <a:moveTo>
                      <a:pt x="32607" y="20842"/>
                    </a:moveTo>
                    <a:lnTo>
                      <a:pt x="35489" y="22321"/>
                    </a:lnTo>
                    <a:cubicBezTo>
                      <a:pt x="36366" y="22772"/>
                      <a:pt x="36893" y="23699"/>
                      <a:pt x="36767" y="24702"/>
                    </a:cubicBezTo>
                    <a:cubicBezTo>
                      <a:pt x="36692" y="25504"/>
                      <a:pt x="36191" y="26231"/>
                      <a:pt x="35439" y="26581"/>
                    </a:cubicBezTo>
                    <a:lnTo>
                      <a:pt x="35389" y="26607"/>
                    </a:lnTo>
                    <a:lnTo>
                      <a:pt x="32607" y="20842"/>
                    </a:lnTo>
                    <a:close/>
                    <a:moveTo>
                      <a:pt x="30451" y="19739"/>
                    </a:moveTo>
                    <a:lnTo>
                      <a:pt x="30978" y="20015"/>
                    </a:lnTo>
                    <a:lnTo>
                      <a:pt x="34361" y="27083"/>
                    </a:lnTo>
                    <a:lnTo>
                      <a:pt x="33935" y="27283"/>
                    </a:lnTo>
                    <a:lnTo>
                      <a:pt x="30451" y="19739"/>
                    </a:lnTo>
                    <a:close/>
                    <a:moveTo>
                      <a:pt x="28547" y="18787"/>
                    </a:moveTo>
                    <a:lnTo>
                      <a:pt x="28847" y="18937"/>
                    </a:lnTo>
                    <a:lnTo>
                      <a:pt x="32933" y="27759"/>
                    </a:lnTo>
                    <a:lnTo>
                      <a:pt x="32857" y="27810"/>
                    </a:lnTo>
                    <a:lnTo>
                      <a:pt x="28547" y="18787"/>
                    </a:lnTo>
                    <a:close/>
                    <a:moveTo>
                      <a:pt x="27494" y="19113"/>
                    </a:moveTo>
                    <a:lnTo>
                      <a:pt x="31830" y="28286"/>
                    </a:lnTo>
                    <a:lnTo>
                      <a:pt x="30852" y="28762"/>
                    </a:lnTo>
                    <a:lnTo>
                      <a:pt x="27193" y="20491"/>
                    </a:lnTo>
                    <a:lnTo>
                      <a:pt x="27494" y="19113"/>
                    </a:lnTo>
                    <a:close/>
                    <a:moveTo>
                      <a:pt x="26792" y="22321"/>
                    </a:moveTo>
                    <a:lnTo>
                      <a:pt x="29850" y="29238"/>
                    </a:lnTo>
                    <a:lnTo>
                      <a:pt x="29123" y="29564"/>
                    </a:lnTo>
                    <a:cubicBezTo>
                      <a:pt x="28794" y="29717"/>
                      <a:pt x="28441" y="29794"/>
                      <a:pt x="28092" y="29794"/>
                    </a:cubicBezTo>
                    <a:cubicBezTo>
                      <a:pt x="27642" y="29794"/>
                      <a:pt x="27198" y="29667"/>
                      <a:pt x="26817" y="29414"/>
                    </a:cubicBezTo>
                    <a:cubicBezTo>
                      <a:pt x="25990" y="28887"/>
                      <a:pt x="25589" y="27885"/>
                      <a:pt x="25790" y="26932"/>
                    </a:cubicBezTo>
                    <a:lnTo>
                      <a:pt x="26166" y="25228"/>
                    </a:lnTo>
                    <a:lnTo>
                      <a:pt x="28070" y="29790"/>
                    </a:lnTo>
                    <a:cubicBezTo>
                      <a:pt x="28321" y="29790"/>
                      <a:pt x="28697" y="29714"/>
                      <a:pt x="29173" y="29539"/>
                    </a:cubicBezTo>
                    <a:lnTo>
                      <a:pt x="26567" y="23323"/>
                    </a:lnTo>
                    <a:lnTo>
                      <a:pt x="26792" y="22321"/>
                    </a:lnTo>
                    <a:close/>
                    <a:moveTo>
                      <a:pt x="19649" y="24476"/>
                    </a:moveTo>
                    <a:lnTo>
                      <a:pt x="24183" y="34070"/>
                    </a:lnTo>
                    <a:lnTo>
                      <a:pt x="24183" y="34070"/>
                    </a:lnTo>
                    <a:lnTo>
                      <a:pt x="17243" y="37358"/>
                    </a:lnTo>
                    <a:lnTo>
                      <a:pt x="16842" y="37559"/>
                    </a:lnTo>
                    <a:lnTo>
                      <a:pt x="13885" y="38962"/>
                    </a:lnTo>
                    <a:cubicBezTo>
                      <a:pt x="13910" y="38887"/>
                      <a:pt x="13935" y="38787"/>
                      <a:pt x="13935" y="38712"/>
                    </a:cubicBezTo>
                    <a:cubicBezTo>
                      <a:pt x="13960" y="38662"/>
                      <a:pt x="13960" y="38587"/>
                      <a:pt x="13985" y="38536"/>
                    </a:cubicBezTo>
                    <a:cubicBezTo>
                      <a:pt x="14085" y="38035"/>
                      <a:pt x="14211" y="37534"/>
                      <a:pt x="14336" y="37033"/>
                    </a:cubicBezTo>
                    <a:lnTo>
                      <a:pt x="14411" y="36782"/>
                    </a:lnTo>
                    <a:cubicBezTo>
                      <a:pt x="14536" y="36281"/>
                      <a:pt x="14662" y="35780"/>
                      <a:pt x="14812" y="35253"/>
                    </a:cubicBezTo>
                    <a:cubicBezTo>
                      <a:pt x="15539" y="32872"/>
                      <a:pt x="16441" y="30566"/>
                      <a:pt x="17544" y="28311"/>
                    </a:cubicBezTo>
                    <a:cubicBezTo>
                      <a:pt x="17745" y="27885"/>
                      <a:pt x="17970" y="27459"/>
                      <a:pt x="18196" y="27033"/>
                    </a:cubicBezTo>
                    <a:cubicBezTo>
                      <a:pt x="18221" y="26982"/>
                      <a:pt x="18246" y="26907"/>
                      <a:pt x="18271" y="26857"/>
                    </a:cubicBezTo>
                    <a:cubicBezTo>
                      <a:pt x="18722" y="26055"/>
                      <a:pt x="19173" y="25278"/>
                      <a:pt x="19649" y="24476"/>
                    </a:cubicBezTo>
                    <a:close/>
                    <a:moveTo>
                      <a:pt x="22254" y="1"/>
                    </a:moveTo>
                    <a:cubicBezTo>
                      <a:pt x="22171" y="1"/>
                      <a:pt x="22086" y="21"/>
                      <a:pt x="22005" y="65"/>
                    </a:cubicBezTo>
                    <a:cubicBezTo>
                      <a:pt x="21730" y="190"/>
                      <a:pt x="21604" y="516"/>
                      <a:pt x="21755" y="792"/>
                    </a:cubicBezTo>
                    <a:lnTo>
                      <a:pt x="21905" y="1143"/>
                    </a:lnTo>
                    <a:cubicBezTo>
                      <a:pt x="21880" y="1168"/>
                      <a:pt x="21855" y="1168"/>
                      <a:pt x="21805" y="1168"/>
                    </a:cubicBezTo>
                    <a:lnTo>
                      <a:pt x="21429" y="366"/>
                    </a:lnTo>
                    <a:cubicBezTo>
                      <a:pt x="21337" y="163"/>
                      <a:pt x="21136" y="41"/>
                      <a:pt x="20926" y="41"/>
                    </a:cubicBezTo>
                    <a:cubicBezTo>
                      <a:pt x="20851" y="41"/>
                      <a:pt x="20775" y="57"/>
                      <a:pt x="20702" y="90"/>
                    </a:cubicBezTo>
                    <a:cubicBezTo>
                      <a:pt x="20426" y="240"/>
                      <a:pt x="20301" y="566"/>
                      <a:pt x="20426" y="842"/>
                    </a:cubicBezTo>
                    <a:lnTo>
                      <a:pt x="20752" y="1544"/>
                    </a:lnTo>
                    <a:cubicBezTo>
                      <a:pt x="20652" y="1594"/>
                      <a:pt x="20527" y="1644"/>
                      <a:pt x="20426" y="1694"/>
                    </a:cubicBezTo>
                    <a:lnTo>
                      <a:pt x="20251" y="1318"/>
                    </a:lnTo>
                    <a:cubicBezTo>
                      <a:pt x="20159" y="1115"/>
                      <a:pt x="19944" y="994"/>
                      <a:pt x="19727" y="994"/>
                    </a:cubicBezTo>
                    <a:cubicBezTo>
                      <a:pt x="19650" y="994"/>
                      <a:pt x="19572" y="1009"/>
                      <a:pt x="19499" y="1042"/>
                    </a:cubicBezTo>
                    <a:cubicBezTo>
                      <a:pt x="19223" y="1168"/>
                      <a:pt x="19098" y="1519"/>
                      <a:pt x="19248" y="1794"/>
                    </a:cubicBezTo>
                    <a:lnTo>
                      <a:pt x="19424" y="2170"/>
                    </a:lnTo>
                    <a:cubicBezTo>
                      <a:pt x="19323" y="2220"/>
                      <a:pt x="19223" y="2271"/>
                      <a:pt x="19123" y="2321"/>
                    </a:cubicBezTo>
                    <a:lnTo>
                      <a:pt x="18922" y="1819"/>
                    </a:lnTo>
                    <a:cubicBezTo>
                      <a:pt x="18830" y="1617"/>
                      <a:pt x="18629" y="1495"/>
                      <a:pt x="18420" y="1495"/>
                    </a:cubicBezTo>
                    <a:cubicBezTo>
                      <a:pt x="18345" y="1495"/>
                      <a:pt x="18268" y="1511"/>
                      <a:pt x="18196" y="1544"/>
                    </a:cubicBezTo>
                    <a:cubicBezTo>
                      <a:pt x="17895" y="1669"/>
                      <a:pt x="17770" y="1995"/>
                      <a:pt x="17895" y="2271"/>
                    </a:cubicBezTo>
                    <a:lnTo>
                      <a:pt x="18171" y="2897"/>
                    </a:lnTo>
                    <a:cubicBezTo>
                      <a:pt x="18120" y="2922"/>
                      <a:pt x="18095" y="2947"/>
                      <a:pt x="18045" y="2972"/>
                    </a:cubicBezTo>
                    <a:lnTo>
                      <a:pt x="17820" y="2421"/>
                    </a:lnTo>
                    <a:cubicBezTo>
                      <a:pt x="17723" y="2209"/>
                      <a:pt x="17508" y="2086"/>
                      <a:pt x="17289" y="2086"/>
                    </a:cubicBezTo>
                    <a:cubicBezTo>
                      <a:pt x="17223" y="2086"/>
                      <a:pt x="17157" y="2097"/>
                      <a:pt x="17093" y="2120"/>
                    </a:cubicBezTo>
                    <a:cubicBezTo>
                      <a:pt x="16817" y="2246"/>
                      <a:pt x="16667" y="2571"/>
                      <a:pt x="16792" y="2847"/>
                    </a:cubicBezTo>
                    <a:lnTo>
                      <a:pt x="17118" y="3649"/>
                    </a:lnTo>
                    <a:cubicBezTo>
                      <a:pt x="16366" y="4225"/>
                      <a:pt x="15689" y="4877"/>
                      <a:pt x="15038" y="5604"/>
                    </a:cubicBezTo>
                    <a:cubicBezTo>
                      <a:pt x="14912" y="5754"/>
                      <a:pt x="14812" y="5905"/>
                      <a:pt x="14687" y="6080"/>
                    </a:cubicBezTo>
                    <a:cubicBezTo>
                      <a:pt x="14662" y="6105"/>
                      <a:pt x="14637" y="6155"/>
                      <a:pt x="14612" y="6180"/>
                    </a:cubicBezTo>
                    <a:cubicBezTo>
                      <a:pt x="14511" y="6331"/>
                      <a:pt x="14436" y="6456"/>
                      <a:pt x="14361" y="6581"/>
                    </a:cubicBezTo>
                    <a:cubicBezTo>
                      <a:pt x="14336" y="6631"/>
                      <a:pt x="14311" y="6657"/>
                      <a:pt x="14286" y="6682"/>
                    </a:cubicBezTo>
                    <a:cubicBezTo>
                      <a:pt x="14085" y="7032"/>
                      <a:pt x="13935" y="7408"/>
                      <a:pt x="13810" y="7784"/>
                    </a:cubicBezTo>
                    <a:cubicBezTo>
                      <a:pt x="13258" y="9388"/>
                      <a:pt x="13333" y="11168"/>
                      <a:pt x="14085" y="12747"/>
                    </a:cubicBezTo>
                    <a:lnTo>
                      <a:pt x="15113" y="14927"/>
                    </a:lnTo>
                    <a:cubicBezTo>
                      <a:pt x="14837" y="15303"/>
                      <a:pt x="14562" y="15679"/>
                      <a:pt x="14286" y="16055"/>
                    </a:cubicBezTo>
                    <a:cubicBezTo>
                      <a:pt x="14261" y="16080"/>
                      <a:pt x="14236" y="16130"/>
                      <a:pt x="14211" y="16155"/>
                    </a:cubicBezTo>
                    <a:cubicBezTo>
                      <a:pt x="13158" y="17559"/>
                      <a:pt x="12206" y="19038"/>
                      <a:pt x="11328" y="20541"/>
                    </a:cubicBezTo>
                    <a:cubicBezTo>
                      <a:pt x="10251" y="22346"/>
                      <a:pt x="9273" y="24226"/>
                      <a:pt x="8421" y="26155"/>
                    </a:cubicBezTo>
                    <a:cubicBezTo>
                      <a:pt x="8421" y="26180"/>
                      <a:pt x="8421" y="26206"/>
                      <a:pt x="8396" y="26231"/>
                    </a:cubicBezTo>
                    <a:cubicBezTo>
                      <a:pt x="7569" y="28135"/>
                      <a:pt x="6842" y="30090"/>
                      <a:pt x="6216" y="32070"/>
                    </a:cubicBezTo>
                    <a:cubicBezTo>
                      <a:pt x="6191" y="32145"/>
                      <a:pt x="6166" y="32196"/>
                      <a:pt x="6166" y="32271"/>
                    </a:cubicBezTo>
                    <a:cubicBezTo>
                      <a:pt x="5965" y="32897"/>
                      <a:pt x="5765" y="33524"/>
                      <a:pt x="5614" y="34176"/>
                    </a:cubicBezTo>
                    <a:cubicBezTo>
                      <a:pt x="5589" y="34226"/>
                      <a:pt x="5589" y="34251"/>
                      <a:pt x="5564" y="34301"/>
                    </a:cubicBezTo>
                    <a:cubicBezTo>
                      <a:pt x="5389" y="34952"/>
                      <a:pt x="5238" y="35629"/>
                      <a:pt x="5088" y="36281"/>
                    </a:cubicBezTo>
                    <a:cubicBezTo>
                      <a:pt x="4687" y="38010"/>
                      <a:pt x="4386" y="39739"/>
                      <a:pt x="4186" y="41494"/>
                    </a:cubicBezTo>
                    <a:cubicBezTo>
                      <a:pt x="4110" y="42045"/>
                      <a:pt x="4035" y="42622"/>
                      <a:pt x="3985" y="43173"/>
                    </a:cubicBezTo>
                    <a:cubicBezTo>
                      <a:pt x="3985" y="43298"/>
                      <a:pt x="3985" y="43424"/>
                      <a:pt x="3960" y="43524"/>
                    </a:cubicBezTo>
                    <a:cubicBezTo>
                      <a:pt x="3910" y="44100"/>
                      <a:pt x="3885" y="44677"/>
                      <a:pt x="3835" y="45253"/>
                    </a:cubicBezTo>
                    <a:cubicBezTo>
                      <a:pt x="3810" y="45805"/>
                      <a:pt x="3785" y="46381"/>
                      <a:pt x="3785" y="46932"/>
                    </a:cubicBezTo>
                    <a:cubicBezTo>
                      <a:pt x="3785" y="47058"/>
                      <a:pt x="3785" y="47208"/>
                      <a:pt x="3785" y="47333"/>
                    </a:cubicBezTo>
                    <a:cubicBezTo>
                      <a:pt x="3785" y="47359"/>
                      <a:pt x="3785" y="47384"/>
                      <a:pt x="3785" y="47384"/>
                    </a:cubicBezTo>
                    <a:cubicBezTo>
                      <a:pt x="551" y="52797"/>
                      <a:pt x="0" y="59664"/>
                      <a:pt x="2882" y="65780"/>
                    </a:cubicBezTo>
                    <a:lnTo>
                      <a:pt x="7995" y="76557"/>
                    </a:lnTo>
                    <a:cubicBezTo>
                      <a:pt x="11345" y="83600"/>
                      <a:pt x="18344" y="87726"/>
                      <a:pt x="25647" y="87726"/>
                    </a:cubicBezTo>
                    <a:cubicBezTo>
                      <a:pt x="28453" y="87726"/>
                      <a:pt x="31304" y="87117"/>
                      <a:pt x="34010" y="85830"/>
                    </a:cubicBezTo>
                    <a:lnTo>
                      <a:pt x="54762" y="76005"/>
                    </a:lnTo>
                    <a:lnTo>
                      <a:pt x="55163" y="75805"/>
                    </a:lnTo>
                    <a:lnTo>
                      <a:pt x="75915" y="65955"/>
                    </a:lnTo>
                    <a:cubicBezTo>
                      <a:pt x="78321" y="64827"/>
                      <a:pt x="80402" y="63248"/>
                      <a:pt x="82081" y="61369"/>
                    </a:cubicBezTo>
                    <a:cubicBezTo>
                      <a:pt x="82131" y="61319"/>
                      <a:pt x="82156" y="61268"/>
                      <a:pt x="82206" y="61218"/>
                    </a:cubicBezTo>
                    <a:cubicBezTo>
                      <a:pt x="82557" y="60817"/>
                      <a:pt x="82883" y="60416"/>
                      <a:pt x="83183" y="60015"/>
                    </a:cubicBezTo>
                    <a:cubicBezTo>
                      <a:pt x="83284" y="59890"/>
                      <a:pt x="83384" y="59740"/>
                      <a:pt x="83484" y="59614"/>
                    </a:cubicBezTo>
                    <a:cubicBezTo>
                      <a:pt x="85790" y="56356"/>
                      <a:pt x="87043" y="52446"/>
                      <a:pt x="87068" y="48436"/>
                    </a:cubicBezTo>
                    <a:cubicBezTo>
                      <a:pt x="87068" y="47810"/>
                      <a:pt x="87043" y="47158"/>
                      <a:pt x="86993" y="46531"/>
                    </a:cubicBezTo>
                    <a:cubicBezTo>
                      <a:pt x="86943" y="45905"/>
                      <a:pt x="86843" y="45253"/>
                      <a:pt x="86717" y="44627"/>
                    </a:cubicBezTo>
                    <a:cubicBezTo>
                      <a:pt x="86592" y="44000"/>
                      <a:pt x="86442" y="43374"/>
                      <a:pt x="86266" y="42747"/>
                    </a:cubicBezTo>
                    <a:cubicBezTo>
                      <a:pt x="85965" y="41795"/>
                      <a:pt x="85615" y="40867"/>
                      <a:pt x="85189" y="39965"/>
                    </a:cubicBezTo>
                    <a:lnTo>
                      <a:pt x="80076" y="29163"/>
                    </a:lnTo>
                    <a:cubicBezTo>
                      <a:pt x="79775" y="28561"/>
                      <a:pt x="79474" y="27985"/>
                      <a:pt x="79123" y="27409"/>
                    </a:cubicBezTo>
                    <a:cubicBezTo>
                      <a:pt x="78772" y="26857"/>
                      <a:pt x="78422" y="26306"/>
                      <a:pt x="78021" y="25779"/>
                    </a:cubicBezTo>
                    <a:cubicBezTo>
                      <a:pt x="77043" y="24501"/>
                      <a:pt x="75940" y="23348"/>
                      <a:pt x="74712" y="22346"/>
                    </a:cubicBezTo>
                    <a:cubicBezTo>
                      <a:pt x="73960" y="21769"/>
                      <a:pt x="73183" y="21218"/>
                      <a:pt x="72381" y="20742"/>
                    </a:cubicBezTo>
                    <a:cubicBezTo>
                      <a:pt x="71830" y="20416"/>
                      <a:pt x="71279" y="20140"/>
                      <a:pt x="70727" y="19865"/>
                    </a:cubicBezTo>
                    <a:cubicBezTo>
                      <a:pt x="70326" y="19689"/>
                      <a:pt x="69925" y="19514"/>
                      <a:pt x="69524" y="19363"/>
                    </a:cubicBezTo>
                    <a:cubicBezTo>
                      <a:pt x="69048" y="19188"/>
                      <a:pt x="68572" y="19013"/>
                      <a:pt x="68096" y="18862"/>
                    </a:cubicBezTo>
                    <a:cubicBezTo>
                      <a:pt x="67795" y="18762"/>
                      <a:pt x="67494" y="18687"/>
                      <a:pt x="67193" y="18612"/>
                    </a:cubicBezTo>
                    <a:cubicBezTo>
                      <a:pt x="66567" y="18461"/>
                      <a:pt x="65915" y="18311"/>
                      <a:pt x="65264" y="18236"/>
                    </a:cubicBezTo>
                    <a:lnTo>
                      <a:pt x="65239" y="18211"/>
                    </a:lnTo>
                    <a:cubicBezTo>
                      <a:pt x="65113" y="18110"/>
                      <a:pt x="65013" y="18035"/>
                      <a:pt x="64913" y="17935"/>
                    </a:cubicBezTo>
                    <a:cubicBezTo>
                      <a:pt x="64462" y="17609"/>
                      <a:pt x="64036" y="17258"/>
                      <a:pt x="63584" y="16932"/>
                    </a:cubicBezTo>
                    <a:lnTo>
                      <a:pt x="63559" y="16932"/>
                    </a:lnTo>
                    <a:cubicBezTo>
                      <a:pt x="63108" y="16581"/>
                      <a:pt x="62632" y="16256"/>
                      <a:pt x="62156" y="15930"/>
                    </a:cubicBezTo>
                    <a:cubicBezTo>
                      <a:pt x="62056" y="15855"/>
                      <a:pt x="61980" y="15804"/>
                      <a:pt x="61880" y="15729"/>
                    </a:cubicBezTo>
                    <a:cubicBezTo>
                      <a:pt x="61404" y="15429"/>
                      <a:pt x="60928" y="15103"/>
                      <a:pt x="60452" y="14802"/>
                    </a:cubicBezTo>
                    <a:cubicBezTo>
                      <a:pt x="58948" y="13875"/>
                      <a:pt x="57419" y="12997"/>
                      <a:pt x="55840" y="12220"/>
                    </a:cubicBezTo>
                    <a:cubicBezTo>
                      <a:pt x="55238" y="11895"/>
                      <a:pt x="54612" y="11619"/>
                      <a:pt x="54010" y="11343"/>
                    </a:cubicBezTo>
                    <a:cubicBezTo>
                      <a:pt x="53960" y="11318"/>
                      <a:pt x="53910" y="11293"/>
                      <a:pt x="53885" y="11293"/>
                    </a:cubicBezTo>
                    <a:cubicBezTo>
                      <a:pt x="53284" y="11017"/>
                      <a:pt x="52657" y="10742"/>
                      <a:pt x="52055" y="10491"/>
                    </a:cubicBezTo>
                    <a:cubicBezTo>
                      <a:pt x="52005" y="10466"/>
                      <a:pt x="51930" y="10441"/>
                      <a:pt x="51855" y="10416"/>
                    </a:cubicBezTo>
                    <a:cubicBezTo>
                      <a:pt x="49950" y="9639"/>
                      <a:pt x="47970" y="8987"/>
                      <a:pt x="45965" y="8411"/>
                    </a:cubicBezTo>
                    <a:lnTo>
                      <a:pt x="45890" y="8411"/>
                    </a:lnTo>
                    <a:cubicBezTo>
                      <a:pt x="43860" y="7835"/>
                      <a:pt x="41780" y="7408"/>
                      <a:pt x="39700" y="7083"/>
                    </a:cubicBezTo>
                    <a:cubicBezTo>
                      <a:pt x="37970" y="6807"/>
                      <a:pt x="36241" y="6631"/>
                      <a:pt x="34486" y="6531"/>
                    </a:cubicBezTo>
                    <a:lnTo>
                      <a:pt x="34361" y="6531"/>
                    </a:lnTo>
                    <a:cubicBezTo>
                      <a:pt x="33885" y="6506"/>
                      <a:pt x="33434" y="6481"/>
                      <a:pt x="32958" y="6481"/>
                    </a:cubicBezTo>
                    <a:lnTo>
                      <a:pt x="31930" y="4276"/>
                    </a:lnTo>
                    <a:cubicBezTo>
                      <a:pt x="30830" y="1977"/>
                      <a:pt x="28513" y="513"/>
                      <a:pt x="25980" y="513"/>
                    </a:cubicBezTo>
                    <a:cubicBezTo>
                      <a:pt x="25916" y="513"/>
                      <a:pt x="25853" y="514"/>
                      <a:pt x="25790" y="516"/>
                    </a:cubicBezTo>
                    <a:cubicBezTo>
                      <a:pt x="24837" y="541"/>
                      <a:pt x="23910" y="667"/>
                      <a:pt x="23008" y="867"/>
                    </a:cubicBezTo>
                    <a:lnTo>
                      <a:pt x="22757" y="316"/>
                    </a:lnTo>
                    <a:cubicBezTo>
                      <a:pt x="22651" y="121"/>
                      <a:pt x="22456" y="1"/>
                      <a:pt x="22254" y="1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51;p32">
                <a:extLst>
                  <a:ext uri="{FF2B5EF4-FFF2-40B4-BE49-F238E27FC236}">
                    <a16:creationId xmlns:a16="http://schemas.microsoft.com/office/drawing/2014/main" id="{9D7B65E7-C818-43BA-8B01-D956E232FD06}"/>
                  </a:ext>
                </a:extLst>
              </p:cNvPr>
              <p:cNvSpPr/>
              <p:nvPr/>
            </p:nvSpPr>
            <p:spPr>
              <a:xfrm>
                <a:off x="5702936" y="1812211"/>
                <a:ext cx="676310" cy="355617"/>
              </a:xfrm>
              <a:custGeom>
                <a:avLst/>
                <a:gdLst/>
                <a:ahLst/>
                <a:cxnLst/>
                <a:rect l="l" t="t" r="r" b="b"/>
                <a:pathLst>
                  <a:path w="37646" h="19795" extrusionOk="0">
                    <a:moveTo>
                      <a:pt x="2695" y="0"/>
                    </a:moveTo>
                    <a:cubicBezTo>
                      <a:pt x="1797" y="0"/>
                      <a:pt x="899" y="23"/>
                      <a:pt x="1" y="70"/>
                    </a:cubicBezTo>
                    <a:lnTo>
                      <a:pt x="477" y="9218"/>
                    </a:lnTo>
                    <a:cubicBezTo>
                      <a:pt x="1214" y="9180"/>
                      <a:pt x="1951" y="9161"/>
                      <a:pt x="2688" y="9161"/>
                    </a:cubicBezTo>
                    <a:cubicBezTo>
                      <a:pt x="13208" y="9161"/>
                      <a:pt x="23670" y="12978"/>
                      <a:pt x="31680" y="19794"/>
                    </a:cubicBezTo>
                    <a:lnTo>
                      <a:pt x="37645" y="12802"/>
                    </a:lnTo>
                    <a:cubicBezTo>
                      <a:pt x="27980" y="4587"/>
                      <a:pt x="15364" y="0"/>
                      <a:pt x="2695" y="0"/>
                    </a:cubicBez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52;p32">
                <a:extLst>
                  <a:ext uri="{FF2B5EF4-FFF2-40B4-BE49-F238E27FC236}">
                    <a16:creationId xmlns:a16="http://schemas.microsoft.com/office/drawing/2014/main" id="{B08A2086-D8BE-42D7-928B-BB284A503DC5}"/>
                  </a:ext>
                </a:extLst>
              </p:cNvPr>
              <p:cNvSpPr/>
              <p:nvPr/>
            </p:nvSpPr>
            <p:spPr>
              <a:xfrm>
                <a:off x="5702936" y="1812229"/>
                <a:ext cx="231461" cy="185848"/>
              </a:xfrm>
              <a:custGeom>
                <a:avLst/>
                <a:gdLst/>
                <a:ahLst/>
                <a:cxnLst/>
                <a:rect l="l" t="t" r="r" b="b"/>
                <a:pathLst>
                  <a:path w="12884" h="10345" extrusionOk="0">
                    <a:moveTo>
                      <a:pt x="2696" y="1"/>
                    </a:moveTo>
                    <a:cubicBezTo>
                      <a:pt x="1799" y="1"/>
                      <a:pt x="902" y="23"/>
                      <a:pt x="1" y="69"/>
                    </a:cubicBezTo>
                    <a:lnTo>
                      <a:pt x="477" y="9217"/>
                    </a:lnTo>
                    <a:cubicBezTo>
                      <a:pt x="1205" y="9182"/>
                      <a:pt x="1933" y="9164"/>
                      <a:pt x="2660" y="9164"/>
                    </a:cubicBezTo>
                    <a:cubicBezTo>
                      <a:pt x="6114" y="9164"/>
                      <a:pt x="9550" y="9558"/>
                      <a:pt x="12883" y="10345"/>
                    </a:cubicBezTo>
                    <a:cubicBezTo>
                      <a:pt x="11856" y="9492"/>
                      <a:pt x="10953" y="8465"/>
                      <a:pt x="10252" y="7362"/>
                    </a:cubicBezTo>
                    <a:cubicBezTo>
                      <a:pt x="8773" y="5106"/>
                      <a:pt x="8121" y="2675"/>
                      <a:pt x="7344" y="194"/>
                    </a:cubicBezTo>
                    <a:cubicBezTo>
                      <a:pt x="5789" y="67"/>
                      <a:pt x="4244" y="1"/>
                      <a:pt x="2696" y="1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53;p32">
                <a:extLst>
                  <a:ext uri="{FF2B5EF4-FFF2-40B4-BE49-F238E27FC236}">
                    <a16:creationId xmlns:a16="http://schemas.microsoft.com/office/drawing/2014/main" id="{2D6BADCF-246D-4177-BDF4-85E708BCBA7D}"/>
                  </a:ext>
                </a:extLst>
              </p:cNvPr>
              <p:cNvSpPr/>
              <p:nvPr/>
            </p:nvSpPr>
            <p:spPr>
              <a:xfrm>
                <a:off x="6061748" y="1962024"/>
                <a:ext cx="317460" cy="205789"/>
              </a:xfrm>
              <a:custGeom>
                <a:avLst/>
                <a:gdLst/>
                <a:ahLst/>
                <a:cxnLst/>
                <a:rect l="l" t="t" r="r" b="b"/>
                <a:pathLst>
                  <a:path w="17671" h="11455" extrusionOk="0">
                    <a:moveTo>
                      <a:pt x="11580" y="1"/>
                    </a:moveTo>
                    <a:cubicBezTo>
                      <a:pt x="10978" y="101"/>
                      <a:pt x="10402" y="251"/>
                      <a:pt x="9826" y="452"/>
                    </a:cubicBezTo>
                    <a:cubicBezTo>
                      <a:pt x="7971" y="1078"/>
                      <a:pt x="6267" y="2056"/>
                      <a:pt x="4487" y="2883"/>
                    </a:cubicBezTo>
                    <a:cubicBezTo>
                      <a:pt x="3059" y="3534"/>
                      <a:pt x="1555" y="4111"/>
                      <a:pt x="1" y="4311"/>
                    </a:cubicBezTo>
                    <a:cubicBezTo>
                      <a:pt x="4237" y="6066"/>
                      <a:pt x="8222" y="8472"/>
                      <a:pt x="11705" y="11454"/>
                    </a:cubicBezTo>
                    <a:lnTo>
                      <a:pt x="17670" y="4462"/>
                    </a:lnTo>
                    <a:cubicBezTo>
                      <a:pt x="15740" y="2833"/>
                      <a:pt x="13710" y="1354"/>
                      <a:pt x="11580" y="1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54;p32">
                <a:extLst>
                  <a:ext uri="{FF2B5EF4-FFF2-40B4-BE49-F238E27FC236}">
                    <a16:creationId xmlns:a16="http://schemas.microsoft.com/office/drawing/2014/main" id="{2EE2A562-2B0B-422A-B99F-32C499A3122E}"/>
                  </a:ext>
                </a:extLst>
              </p:cNvPr>
              <p:cNvSpPr/>
              <p:nvPr/>
            </p:nvSpPr>
            <p:spPr>
              <a:xfrm>
                <a:off x="5896524" y="1823366"/>
                <a:ext cx="290440" cy="137971"/>
              </a:xfrm>
              <a:custGeom>
                <a:avLst/>
                <a:gdLst/>
                <a:ahLst/>
                <a:cxnLst/>
                <a:rect l="l" t="t" r="r" b="b"/>
                <a:pathLst>
                  <a:path w="16167" h="7680" extrusionOk="0">
                    <a:moveTo>
                      <a:pt x="1" y="0"/>
                    </a:moveTo>
                    <a:cubicBezTo>
                      <a:pt x="602" y="1253"/>
                      <a:pt x="1254" y="2456"/>
                      <a:pt x="2081" y="3559"/>
                    </a:cubicBezTo>
                    <a:cubicBezTo>
                      <a:pt x="3585" y="5539"/>
                      <a:pt x="5690" y="7193"/>
                      <a:pt x="8146" y="7594"/>
                    </a:cubicBezTo>
                    <a:cubicBezTo>
                      <a:pt x="8526" y="7652"/>
                      <a:pt x="8909" y="7679"/>
                      <a:pt x="9292" y="7679"/>
                    </a:cubicBezTo>
                    <a:cubicBezTo>
                      <a:pt x="10905" y="7679"/>
                      <a:pt x="12523" y="7196"/>
                      <a:pt x="13961" y="6466"/>
                    </a:cubicBezTo>
                    <a:cubicBezTo>
                      <a:pt x="14738" y="6090"/>
                      <a:pt x="15465" y="5614"/>
                      <a:pt x="16166" y="5138"/>
                    </a:cubicBezTo>
                    <a:cubicBezTo>
                      <a:pt x="11079" y="2607"/>
                      <a:pt x="5615" y="852"/>
                      <a:pt x="1" y="0"/>
                    </a:cubicBezTo>
                    <a:close/>
                  </a:path>
                </a:pathLst>
              </a:custGeom>
              <a:solidFill>
                <a:srgbClr val="FFFFFF">
                  <a:alpha val="1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55;p32">
                <a:extLst>
                  <a:ext uri="{FF2B5EF4-FFF2-40B4-BE49-F238E27FC236}">
                    <a16:creationId xmlns:a16="http://schemas.microsoft.com/office/drawing/2014/main" id="{FE471F8E-807A-4961-8056-4B46624E2AF6}"/>
                  </a:ext>
                </a:extLst>
              </p:cNvPr>
              <p:cNvSpPr/>
              <p:nvPr/>
            </p:nvSpPr>
            <p:spPr>
              <a:xfrm>
                <a:off x="5246890" y="1908458"/>
                <a:ext cx="377319" cy="668639"/>
              </a:xfrm>
              <a:custGeom>
                <a:avLst/>
                <a:gdLst/>
                <a:ahLst/>
                <a:cxnLst/>
                <a:rect l="l" t="t" r="r" b="b"/>
                <a:pathLst>
                  <a:path w="21003" h="37219" extrusionOk="0">
                    <a:moveTo>
                      <a:pt x="14211" y="0"/>
                    </a:moveTo>
                    <a:cubicBezTo>
                      <a:pt x="5063" y="10075"/>
                      <a:pt x="0" y="23634"/>
                      <a:pt x="251" y="37218"/>
                    </a:cubicBezTo>
                    <a:lnTo>
                      <a:pt x="9449" y="37043"/>
                    </a:lnTo>
                    <a:cubicBezTo>
                      <a:pt x="9223" y="25765"/>
                      <a:pt x="13434" y="14511"/>
                      <a:pt x="21003" y="6166"/>
                    </a:cubicBezTo>
                    <a:lnTo>
                      <a:pt x="14211" y="0"/>
                    </a:lnTo>
                    <a:close/>
                  </a:path>
                </a:pathLst>
              </a:custGeom>
              <a:solidFill>
                <a:srgbClr val="454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56;p32">
                <a:extLst>
                  <a:ext uri="{FF2B5EF4-FFF2-40B4-BE49-F238E27FC236}">
                    <a16:creationId xmlns:a16="http://schemas.microsoft.com/office/drawing/2014/main" id="{9DDF7DF8-0C98-4641-A04F-5818E3609CAC}"/>
                  </a:ext>
                </a:extLst>
              </p:cNvPr>
              <p:cNvSpPr/>
              <p:nvPr/>
            </p:nvSpPr>
            <p:spPr>
              <a:xfrm>
                <a:off x="5420664" y="1908458"/>
                <a:ext cx="203525" cy="296728"/>
              </a:xfrm>
              <a:custGeom>
                <a:avLst/>
                <a:gdLst/>
                <a:ahLst/>
                <a:cxnLst/>
                <a:rect l="l" t="t" r="r" b="b"/>
                <a:pathLst>
                  <a:path w="11329" h="16517" extrusionOk="0">
                    <a:moveTo>
                      <a:pt x="4537" y="0"/>
                    </a:moveTo>
                    <a:cubicBezTo>
                      <a:pt x="2883" y="1830"/>
                      <a:pt x="1379" y="3760"/>
                      <a:pt x="1" y="5765"/>
                    </a:cubicBezTo>
                    <a:cubicBezTo>
                      <a:pt x="1404" y="7945"/>
                      <a:pt x="2883" y="10000"/>
                      <a:pt x="3710" y="12557"/>
                    </a:cubicBezTo>
                    <a:cubicBezTo>
                      <a:pt x="4111" y="13810"/>
                      <a:pt x="4336" y="15163"/>
                      <a:pt x="4336" y="16516"/>
                    </a:cubicBezTo>
                    <a:cubicBezTo>
                      <a:pt x="6166" y="12757"/>
                      <a:pt x="8522" y="9273"/>
                      <a:pt x="11329" y="6166"/>
                    </a:cubicBezTo>
                    <a:lnTo>
                      <a:pt x="4537" y="0"/>
                    </a:ln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57;p32">
                <a:extLst>
                  <a:ext uri="{FF2B5EF4-FFF2-40B4-BE49-F238E27FC236}">
                    <a16:creationId xmlns:a16="http://schemas.microsoft.com/office/drawing/2014/main" id="{78A27BDA-BB11-4080-A491-6DD6223CE5FC}"/>
                  </a:ext>
                </a:extLst>
              </p:cNvPr>
              <p:cNvSpPr/>
              <p:nvPr/>
            </p:nvSpPr>
            <p:spPr>
              <a:xfrm>
                <a:off x="5857903" y="2128193"/>
                <a:ext cx="151486" cy="187734"/>
              </a:xfrm>
              <a:custGeom>
                <a:avLst/>
                <a:gdLst/>
                <a:ahLst/>
                <a:cxnLst/>
                <a:rect l="l" t="t" r="r" b="b"/>
                <a:pathLst>
                  <a:path w="11104" h="13761" extrusionOk="0">
                    <a:moveTo>
                      <a:pt x="11104" y="1"/>
                    </a:moveTo>
                    <a:lnTo>
                      <a:pt x="11104" y="1"/>
                    </a:lnTo>
                    <a:cubicBezTo>
                      <a:pt x="9976" y="1079"/>
                      <a:pt x="8572" y="1881"/>
                      <a:pt x="7169" y="2557"/>
                    </a:cubicBezTo>
                    <a:cubicBezTo>
                      <a:pt x="5389" y="3409"/>
                      <a:pt x="3560" y="4111"/>
                      <a:pt x="1906" y="5139"/>
                    </a:cubicBezTo>
                    <a:cubicBezTo>
                      <a:pt x="1404" y="5465"/>
                      <a:pt x="903" y="5815"/>
                      <a:pt x="452" y="6216"/>
                    </a:cubicBezTo>
                    <a:cubicBezTo>
                      <a:pt x="151" y="8723"/>
                      <a:pt x="1" y="11229"/>
                      <a:pt x="51" y="13760"/>
                    </a:cubicBezTo>
                    <a:lnTo>
                      <a:pt x="9249" y="13585"/>
                    </a:lnTo>
                    <a:cubicBezTo>
                      <a:pt x="9149" y="8973"/>
                      <a:pt x="9800" y="4387"/>
                      <a:pt x="11104" y="1"/>
                    </a:cubicBezTo>
                    <a:close/>
                  </a:path>
                </a:pathLst>
              </a:custGeom>
              <a:solidFill>
                <a:srgbClr val="E2DF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758;p32">
                <a:extLst>
                  <a:ext uri="{FF2B5EF4-FFF2-40B4-BE49-F238E27FC236}">
                    <a16:creationId xmlns:a16="http://schemas.microsoft.com/office/drawing/2014/main" id="{82738282-BCC3-4764-9B6D-D2C261EDD79C}"/>
                  </a:ext>
                </a:extLst>
              </p:cNvPr>
              <p:cNvSpPr/>
              <p:nvPr/>
            </p:nvSpPr>
            <p:spPr>
              <a:xfrm>
                <a:off x="5416605" y="1705366"/>
                <a:ext cx="522314" cy="602941"/>
              </a:xfrm>
              <a:custGeom>
                <a:avLst/>
                <a:gdLst/>
                <a:ahLst/>
                <a:cxnLst/>
                <a:rect l="l" t="t" r="r" b="b"/>
                <a:pathLst>
                  <a:path w="29074" h="33562" extrusionOk="0">
                    <a:moveTo>
                      <a:pt x="15085" y="18084"/>
                    </a:moveTo>
                    <a:cubicBezTo>
                      <a:pt x="15170" y="18084"/>
                      <a:pt x="15257" y="18104"/>
                      <a:pt x="15339" y="18148"/>
                    </a:cubicBezTo>
                    <a:lnTo>
                      <a:pt x="22532" y="21807"/>
                    </a:lnTo>
                    <a:cubicBezTo>
                      <a:pt x="23410" y="22259"/>
                      <a:pt x="23911" y="23211"/>
                      <a:pt x="23811" y="24188"/>
                    </a:cubicBezTo>
                    <a:cubicBezTo>
                      <a:pt x="23735" y="24990"/>
                      <a:pt x="23209" y="25717"/>
                      <a:pt x="22482" y="26068"/>
                    </a:cubicBezTo>
                    <a:lnTo>
                      <a:pt x="19324" y="27572"/>
                    </a:lnTo>
                    <a:lnTo>
                      <a:pt x="16166" y="29051"/>
                    </a:lnTo>
                    <a:cubicBezTo>
                      <a:pt x="15841" y="29213"/>
                      <a:pt x="15493" y="29291"/>
                      <a:pt x="15146" y="29291"/>
                    </a:cubicBezTo>
                    <a:cubicBezTo>
                      <a:pt x="14689" y="29291"/>
                      <a:pt x="14234" y="29156"/>
                      <a:pt x="13836" y="28900"/>
                    </a:cubicBezTo>
                    <a:cubicBezTo>
                      <a:pt x="13009" y="28374"/>
                      <a:pt x="12608" y="27371"/>
                      <a:pt x="12833" y="26419"/>
                    </a:cubicBezTo>
                    <a:lnTo>
                      <a:pt x="14537" y="18524"/>
                    </a:lnTo>
                    <a:cubicBezTo>
                      <a:pt x="14594" y="18262"/>
                      <a:pt x="14832" y="18084"/>
                      <a:pt x="15085" y="18084"/>
                    </a:cubicBezTo>
                    <a:close/>
                    <a:moveTo>
                      <a:pt x="13000" y="0"/>
                    </a:moveTo>
                    <a:cubicBezTo>
                      <a:pt x="12936" y="0"/>
                      <a:pt x="12872" y="1"/>
                      <a:pt x="12808" y="3"/>
                    </a:cubicBezTo>
                    <a:cubicBezTo>
                      <a:pt x="8673" y="128"/>
                      <a:pt x="4788" y="1958"/>
                      <a:pt x="2081" y="5091"/>
                    </a:cubicBezTo>
                    <a:cubicBezTo>
                      <a:pt x="377" y="7070"/>
                      <a:pt x="1" y="9878"/>
                      <a:pt x="1129" y="12233"/>
                    </a:cubicBezTo>
                    <a:lnTo>
                      <a:pt x="11229" y="33562"/>
                    </a:lnTo>
                    <a:lnTo>
                      <a:pt x="20151" y="29326"/>
                    </a:lnTo>
                    <a:lnTo>
                      <a:pt x="29074" y="25091"/>
                    </a:lnTo>
                    <a:lnTo>
                      <a:pt x="18948" y="3787"/>
                    </a:lnTo>
                    <a:cubicBezTo>
                      <a:pt x="17872" y="1464"/>
                      <a:pt x="15556" y="0"/>
                      <a:pt x="130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59;p32">
                <a:extLst>
                  <a:ext uri="{FF2B5EF4-FFF2-40B4-BE49-F238E27FC236}">
                    <a16:creationId xmlns:a16="http://schemas.microsoft.com/office/drawing/2014/main" id="{B1362246-B554-47E1-8205-70807E440701}"/>
                  </a:ext>
                </a:extLst>
              </p:cNvPr>
              <p:cNvSpPr/>
              <p:nvPr/>
            </p:nvSpPr>
            <p:spPr>
              <a:xfrm>
                <a:off x="5431478" y="1705366"/>
                <a:ext cx="507439" cy="467413"/>
              </a:xfrm>
              <a:custGeom>
                <a:avLst/>
                <a:gdLst/>
                <a:ahLst/>
                <a:cxnLst/>
                <a:rect l="l" t="t" r="r" b="b"/>
                <a:pathLst>
                  <a:path w="28246" h="26018" extrusionOk="0">
                    <a:moveTo>
                      <a:pt x="12172" y="0"/>
                    </a:moveTo>
                    <a:cubicBezTo>
                      <a:pt x="12108" y="0"/>
                      <a:pt x="12044" y="1"/>
                      <a:pt x="11980" y="3"/>
                    </a:cubicBezTo>
                    <a:cubicBezTo>
                      <a:pt x="7845" y="128"/>
                      <a:pt x="3960" y="1958"/>
                      <a:pt x="1253" y="5091"/>
                    </a:cubicBezTo>
                    <a:cubicBezTo>
                      <a:pt x="702" y="5742"/>
                      <a:pt x="276" y="6494"/>
                      <a:pt x="0" y="7271"/>
                    </a:cubicBezTo>
                    <a:cubicBezTo>
                      <a:pt x="2707" y="4188"/>
                      <a:pt x="6592" y="2359"/>
                      <a:pt x="10702" y="2233"/>
                    </a:cubicBezTo>
                    <a:cubicBezTo>
                      <a:pt x="10765" y="2232"/>
                      <a:pt x="10829" y="2231"/>
                      <a:pt x="10892" y="2231"/>
                    </a:cubicBezTo>
                    <a:cubicBezTo>
                      <a:pt x="13425" y="2231"/>
                      <a:pt x="15742" y="3695"/>
                      <a:pt x="16842" y="6018"/>
                    </a:cubicBezTo>
                    <a:lnTo>
                      <a:pt x="26316" y="26018"/>
                    </a:lnTo>
                    <a:lnTo>
                      <a:pt x="28246" y="25091"/>
                    </a:lnTo>
                    <a:lnTo>
                      <a:pt x="18120" y="3787"/>
                    </a:lnTo>
                    <a:cubicBezTo>
                      <a:pt x="17044" y="1464"/>
                      <a:pt x="14728" y="0"/>
                      <a:pt x="12172" y="0"/>
                    </a:cubicBezTo>
                    <a:close/>
                  </a:path>
                </a:pathLst>
              </a:custGeom>
              <a:solidFill>
                <a:srgbClr val="FFFFFF">
                  <a:alpha val="1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760;p32">
                <a:extLst>
                  <a:ext uri="{FF2B5EF4-FFF2-40B4-BE49-F238E27FC236}">
                    <a16:creationId xmlns:a16="http://schemas.microsoft.com/office/drawing/2014/main" id="{7D1853C5-5D39-4B66-A7D5-9E54A8311384}"/>
                  </a:ext>
                </a:extLst>
              </p:cNvPr>
              <p:cNvSpPr/>
              <p:nvPr/>
            </p:nvSpPr>
            <p:spPr>
              <a:xfrm>
                <a:off x="5152799" y="2019811"/>
                <a:ext cx="1644336" cy="1252304"/>
              </a:xfrm>
              <a:custGeom>
                <a:avLst/>
                <a:gdLst/>
                <a:ahLst/>
                <a:cxnLst/>
                <a:rect l="l" t="t" r="r" b="b"/>
                <a:pathLst>
                  <a:path w="91530" h="69708" extrusionOk="0">
                    <a:moveTo>
                      <a:pt x="64153" y="0"/>
                    </a:moveTo>
                    <a:cubicBezTo>
                      <a:pt x="61347" y="0"/>
                      <a:pt x="58496" y="609"/>
                      <a:pt x="55790" y="1896"/>
                    </a:cubicBezTo>
                    <a:lnTo>
                      <a:pt x="34837" y="11821"/>
                    </a:lnTo>
                    <a:lnTo>
                      <a:pt x="13885" y="21771"/>
                    </a:lnTo>
                    <a:cubicBezTo>
                      <a:pt x="4136" y="26383"/>
                      <a:pt x="0" y="38012"/>
                      <a:pt x="4612" y="47761"/>
                    </a:cubicBezTo>
                    <a:lnTo>
                      <a:pt x="9725" y="58538"/>
                    </a:lnTo>
                    <a:cubicBezTo>
                      <a:pt x="13056" y="65581"/>
                      <a:pt x="20063" y="69708"/>
                      <a:pt x="27363" y="69708"/>
                    </a:cubicBezTo>
                    <a:cubicBezTo>
                      <a:pt x="30167" y="69708"/>
                      <a:pt x="33015" y="69099"/>
                      <a:pt x="35715" y="67812"/>
                    </a:cubicBezTo>
                    <a:lnTo>
                      <a:pt x="56667" y="57887"/>
                    </a:lnTo>
                    <a:lnTo>
                      <a:pt x="77645" y="47937"/>
                    </a:lnTo>
                    <a:cubicBezTo>
                      <a:pt x="87369" y="43325"/>
                      <a:pt x="91529" y="31696"/>
                      <a:pt x="86893" y="21947"/>
                    </a:cubicBezTo>
                    <a:lnTo>
                      <a:pt x="81780" y="11170"/>
                    </a:lnTo>
                    <a:cubicBezTo>
                      <a:pt x="78449" y="4126"/>
                      <a:pt x="71455" y="0"/>
                      <a:pt x="641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761;p32">
                <a:extLst>
                  <a:ext uri="{FF2B5EF4-FFF2-40B4-BE49-F238E27FC236}">
                    <a16:creationId xmlns:a16="http://schemas.microsoft.com/office/drawing/2014/main" id="{905A2CA0-EB4E-46EA-BE78-AF50B7E7DF44}"/>
                  </a:ext>
                </a:extLst>
              </p:cNvPr>
              <p:cNvSpPr/>
              <p:nvPr/>
            </p:nvSpPr>
            <p:spPr>
              <a:xfrm>
                <a:off x="5485942" y="2093478"/>
                <a:ext cx="688904" cy="968062"/>
              </a:xfrm>
              <a:custGeom>
                <a:avLst/>
                <a:gdLst/>
                <a:ahLst/>
                <a:cxnLst/>
                <a:rect l="l" t="t" r="r" b="b"/>
                <a:pathLst>
                  <a:path w="38347" h="53886" extrusionOk="0">
                    <a:moveTo>
                      <a:pt x="32582" y="1"/>
                    </a:moveTo>
                    <a:lnTo>
                      <a:pt x="32156" y="201"/>
                    </a:lnTo>
                    <a:cubicBezTo>
                      <a:pt x="33810" y="3635"/>
                      <a:pt x="32332" y="7770"/>
                      <a:pt x="28873" y="9399"/>
                    </a:cubicBezTo>
                    <a:lnTo>
                      <a:pt x="9625" y="18547"/>
                    </a:lnTo>
                    <a:cubicBezTo>
                      <a:pt x="8669" y="18997"/>
                      <a:pt x="7664" y="19210"/>
                      <a:pt x="6675" y="19210"/>
                    </a:cubicBezTo>
                    <a:cubicBezTo>
                      <a:pt x="4083" y="19210"/>
                      <a:pt x="1599" y="17749"/>
                      <a:pt x="402" y="15264"/>
                    </a:cubicBezTo>
                    <a:lnTo>
                      <a:pt x="1" y="15440"/>
                    </a:lnTo>
                    <a:cubicBezTo>
                      <a:pt x="1272" y="18091"/>
                      <a:pt x="3924" y="19650"/>
                      <a:pt x="6681" y="19650"/>
                    </a:cubicBezTo>
                    <a:cubicBezTo>
                      <a:pt x="7729" y="19650"/>
                      <a:pt x="8792" y="19425"/>
                      <a:pt x="9800" y="18948"/>
                    </a:cubicBezTo>
                    <a:lnTo>
                      <a:pt x="19249" y="14462"/>
                    </a:lnTo>
                    <a:lnTo>
                      <a:pt x="37921" y="53886"/>
                    </a:lnTo>
                    <a:lnTo>
                      <a:pt x="38347" y="53685"/>
                    </a:lnTo>
                    <a:lnTo>
                      <a:pt x="19650" y="14287"/>
                    </a:lnTo>
                    <a:lnTo>
                      <a:pt x="29073" y="9800"/>
                    </a:lnTo>
                    <a:cubicBezTo>
                      <a:pt x="32733" y="8071"/>
                      <a:pt x="34312" y="3660"/>
                      <a:pt x="325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762;p32">
                <a:extLst>
                  <a:ext uri="{FF2B5EF4-FFF2-40B4-BE49-F238E27FC236}">
                    <a16:creationId xmlns:a16="http://schemas.microsoft.com/office/drawing/2014/main" id="{3BE5A18C-C8D5-4D62-ACD1-727EBF670921}"/>
                  </a:ext>
                </a:extLst>
              </p:cNvPr>
              <p:cNvSpPr/>
              <p:nvPr/>
            </p:nvSpPr>
            <p:spPr>
              <a:xfrm>
                <a:off x="6018529" y="2864833"/>
                <a:ext cx="206238" cy="180961"/>
              </a:xfrm>
              <a:custGeom>
                <a:avLst/>
                <a:gdLst/>
                <a:ahLst/>
                <a:cxnLst/>
                <a:rect l="l" t="t" r="r" b="b"/>
                <a:pathLst>
                  <a:path w="11480" h="10073" extrusionOk="0">
                    <a:moveTo>
                      <a:pt x="5743" y="1"/>
                    </a:moveTo>
                    <a:cubicBezTo>
                      <a:pt x="5018" y="1"/>
                      <a:pt x="4282" y="159"/>
                      <a:pt x="3585" y="494"/>
                    </a:cubicBezTo>
                    <a:cubicBezTo>
                      <a:pt x="1054" y="1672"/>
                      <a:pt x="1" y="4679"/>
                      <a:pt x="1179" y="7185"/>
                    </a:cubicBezTo>
                    <a:cubicBezTo>
                      <a:pt x="2049" y="9016"/>
                      <a:pt x="3862" y="10073"/>
                      <a:pt x="5747" y="10073"/>
                    </a:cubicBezTo>
                    <a:cubicBezTo>
                      <a:pt x="6469" y="10073"/>
                      <a:pt x="7202" y="9918"/>
                      <a:pt x="7896" y="9592"/>
                    </a:cubicBezTo>
                    <a:cubicBezTo>
                      <a:pt x="10402" y="8388"/>
                      <a:pt x="11480" y="5381"/>
                      <a:pt x="10277" y="2875"/>
                    </a:cubicBezTo>
                    <a:cubicBezTo>
                      <a:pt x="9426" y="1066"/>
                      <a:pt x="7623" y="1"/>
                      <a:pt x="5743" y="1"/>
                    </a:cubicBezTo>
                    <a:close/>
                  </a:path>
                </a:pathLst>
              </a:custGeom>
              <a:solidFill>
                <a:srgbClr val="6B6B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763;p32">
                <a:extLst>
                  <a:ext uri="{FF2B5EF4-FFF2-40B4-BE49-F238E27FC236}">
                    <a16:creationId xmlns:a16="http://schemas.microsoft.com/office/drawing/2014/main" id="{2370CC17-6157-4982-B28F-B5DF09B0A97D}"/>
                  </a:ext>
                </a:extLst>
              </p:cNvPr>
              <p:cNvSpPr/>
              <p:nvPr/>
            </p:nvSpPr>
            <p:spPr>
              <a:xfrm>
                <a:off x="6051851" y="2894311"/>
                <a:ext cx="139139" cy="122144"/>
              </a:xfrm>
              <a:custGeom>
                <a:avLst/>
                <a:gdLst/>
                <a:ahLst/>
                <a:cxnLst/>
                <a:rect l="l" t="t" r="r" b="b"/>
                <a:pathLst>
                  <a:path w="7745" h="6799" extrusionOk="0">
                    <a:moveTo>
                      <a:pt x="3889" y="0"/>
                    </a:moveTo>
                    <a:cubicBezTo>
                      <a:pt x="3398" y="0"/>
                      <a:pt x="2901" y="107"/>
                      <a:pt x="2432" y="331"/>
                    </a:cubicBezTo>
                    <a:cubicBezTo>
                      <a:pt x="727" y="1133"/>
                      <a:pt x="1" y="3164"/>
                      <a:pt x="803" y="4843"/>
                    </a:cubicBezTo>
                    <a:cubicBezTo>
                      <a:pt x="1383" y="6077"/>
                      <a:pt x="2607" y="6798"/>
                      <a:pt x="3886" y="6798"/>
                    </a:cubicBezTo>
                    <a:cubicBezTo>
                      <a:pt x="4373" y="6798"/>
                      <a:pt x="4869" y="6693"/>
                      <a:pt x="5339" y="6472"/>
                    </a:cubicBezTo>
                    <a:cubicBezTo>
                      <a:pt x="7043" y="5670"/>
                      <a:pt x="7745" y="3640"/>
                      <a:pt x="6943" y="1935"/>
                    </a:cubicBezTo>
                    <a:cubicBezTo>
                      <a:pt x="6365" y="708"/>
                      <a:pt x="5150" y="0"/>
                      <a:pt x="38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764;p32">
                <a:extLst>
                  <a:ext uri="{FF2B5EF4-FFF2-40B4-BE49-F238E27FC236}">
                    <a16:creationId xmlns:a16="http://schemas.microsoft.com/office/drawing/2014/main" id="{D94267B5-1C02-4CD1-8319-E8F8395F9896}"/>
                  </a:ext>
                </a:extLst>
              </p:cNvPr>
              <p:cNvSpPr/>
              <p:nvPr/>
            </p:nvSpPr>
            <p:spPr>
              <a:xfrm>
                <a:off x="6097764" y="2934710"/>
                <a:ext cx="47302" cy="41409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305" extrusionOk="0">
                    <a:moveTo>
                      <a:pt x="1319" y="0"/>
                    </a:moveTo>
                    <a:cubicBezTo>
                      <a:pt x="1154" y="0"/>
                      <a:pt x="987" y="36"/>
                      <a:pt x="828" y="113"/>
                    </a:cubicBezTo>
                    <a:cubicBezTo>
                      <a:pt x="252" y="388"/>
                      <a:pt x="1" y="1065"/>
                      <a:pt x="277" y="1641"/>
                    </a:cubicBezTo>
                    <a:cubicBezTo>
                      <a:pt x="476" y="2058"/>
                      <a:pt x="886" y="2305"/>
                      <a:pt x="1315" y="2305"/>
                    </a:cubicBezTo>
                    <a:cubicBezTo>
                      <a:pt x="1479" y="2305"/>
                      <a:pt x="1646" y="2269"/>
                      <a:pt x="1805" y="2193"/>
                    </a:cubicBezTo>
                    <a:cubicBezTo>
                      <a:pt x="2382" y="1917"/>
                      <a:pt x="2633" y="1240"/>
                      <a:pt x="2357" y="664"/>
                    </a:cubicBezTo>
                    <a:cubicBezTo>
                      <a:pt x="2157" y="247"/>
                      <a:pt x="1748" y="0"/>
                      <a:pt x="13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765;p32">
                <a:extLst>
                  <a:ext uri="{FF2B5EF4-FFF2-40B4-BE49-F238E27FC236}">
                    <a16:creationId xmlns:a16="http://schemas.microsoft.com/office/drawing/2014/main" id="{42BF7556-5129-4246-B95D-68C80E420769}"/>
                  </a:ext>
                </a:extLst>
              </p:cNvPr>
              <p:cNvSpPr/>
              <p:nvPr/>
            </p:nvSpPr>
            <p:spPr>
              <a:xfrm>
                <a:off x="6059952" y="2019811"/>
                <a:ext cx="737086" cy="906676"/>
              </a:xfrm>
              <a:custGeom>
                <a:avLst/>
                <a:gdLst/>
                <a:ahLst/>
                <a:cxnLst/>
                <a:rect l="l" t="t" r="r" b="b"/>
                <a:pathLst>
                  <a:path w="41029" h="50469" extrusionOk="0">
                    <a:moveTo>
                      <a:pt x="9" y="4399"/>
                    </a:moveTo>
                    <a:cubicBezTo>
                      <a:pt x="6" y="4400"/>
                      <a:pt x="3" y="4401"/>
                      <a:pt x="1" y="4403"/>
                    </a:cubicBezTo>
                    <a:lnTo>
                      <a:pt x="9" y="4399"/>
                    </a:lnTo>
                    <a:close/>
                    <a:moveTo>
                      <a:pt x="13652" y="0"/>
                    </a:moveTo>
                    <a:cubicBezTo>
                      <a:pt x="10846" y="0"/>
                      <a:pt x="7995" y="609"/>
                      <a:pt x="5289" y="1896"/>
                    </a:cubicBezTo>
                    <a:lnTo>
                      <a:pt x="9" y="4399"/>
                    </a:lnTo>
                    <a:lnTo>
                      <a:pt x="9" y="4399"/>
                    </a:lnTo>
                    <a:cubicBezTo>
                      <a:pt x="2704" y="3122"/>
                      <a:pt x="5547" y="2517"/>
                      <a:pt x="8347" y="2517"/>
                    </a:cubicBezTo>
                    <a:cubicBezTo>
                      <a:pt x="15649" y="2517"/>
                      <a:pt x="22658" y="6631"/>
                      <a:pt x="25991" y="13676"/>
                    </a:cubicBezTo>
                    <a:lnTo>
                      <a:pt x="31104" y="24453"/>
                    </a:lnTo>
                    <a:cubicBezTo>
                      <a:pt x="35712" y="34195"/>
                      <a:pt x="31586" y="45814"/>
                      <a:pt x="21852" y="50458"/>
                    </a:cubicBezTo>
                    <a:lnTo>
                      <a:pt x="21852" y="50458"/>
                    </a:lnTo>
                    <a:lnTo>
                      <a:pt x="27144" y="47937"/>
                    </a:lnTo>
                    <a:cubicBezTo>
                      <a:pt x="36868" y="43325"/>
                      <a:pt x="41028" y="31696"/>
                      <a:pt x="36392" y="21947"/>
                    </a:cubicBezTo>
                    <a:lnTo>
                      <a:pt x="31279" y="11170"/>
                    </a:lnTo>
                    <a:cubicBezTo>
                      <a:pt x="27948" y="4126"/>
                      <a:pt x="20954" y="0"/>
                      <a:pt x="13652" y="0"/>
                    </a:cubicBezTo>
                    <a:close/>
                    <a:moveTo>
                      <a:pt x="21852" y="50458"/>
                    </a:moveTo>
                    <a:lnTo>
                      <a:pt x="21830" y="50468"/>
                    </a:lnTo>
                    <a:cubicBezTo>
                      <a:pt x="21838" y="50465"/>
                      <a:pt x="21845" y="50461"/>
                      <a:pt x="21852" y="50458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766;p32">
                <a:extLst>
                  <a:ext uri="{FF2B5EF4-FFF2-40B4-BE49-F238E27FC236}">
                    <a16:creationId xmlns:a16="http://schemas.microsoft.com/office/drawing/2014/main" id="{5FEC833F-0DEC-42C0-BE1F-AA6DD4B571B6}"/>
                  </a:ext>
                </a:extLst>
              </p:cNvPr>
              <p:cNvSpPr/>
              <p:nvPr/>
            </p:nvSpPr>
            <p:spPr>
              <a:xfrm>
                <a:off x="5571931" y="1696151"/>
                <a:ext cx="247216" cy="486546"/>
              </a:xfrm>
              <a:custGeom>
                <a:avLst/>
                <a:gdLst/>
                <a:ahLst/>
                <a:cxnLst/>
                <a:rect l="l" t="t" r="r" b="b"/>
                <a:pathLst>
                  <a:path w="13761" h="27083" extrusionOk="0">
                    <a:moveTo>
                      <a:pt x="650" y="0"/>
                    </a:moveTo>
                    <a:cubicBezTo>
                      <a:pt x="567" y="0"/>
                      <a:pt x="482" y="21"/>
                      <a:pt x="402" y="65"/>
                    </a:cubicBezTo>
                    <a:cubicBezTo>
                      <a:pt x="126" y="190"/>
                      <a:pt x="1" y="516"/>
                      <a:pt x="126" y="791"/>
                    </a:cubicBezTo>
                    <a:lnTo>
                      <a:pt x="12758" y="27082"/>
                    </a:lnTo>
                    <a:cubicBezTo>
                      <a:pt x="13184" y="26882"/>
                      <a:pt x="13560" y="26706"/>
                      <a:pt x="13760" y="26606"/>
                    </a:cubicBezTo>
                    <a:lnTo>
                      <a:pt x="1128" y="315"/>
                    </a:lnTo>
                    <a:cubicBezTo>
                      <a:pt x="1040" y="120"/>
                      <a:pt x="851" y="0"/>
                      <a:pt x="6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767;p32">
                <a:extLst>
                  <a:ext uri="{FF2B5EF4-FFF2-40B4-BE49-F238E27FC236}">
                    <a16:creationId xmlns:a16="http://schemas.microsoft.com/office/drawing/2014/main" id="{0F65281D-5E50-44A2-8389-BA3AA2CD3C98}"/>
                  </a:ext>
                </a:extLst>
              </p:cNvPr>
              <p:cNvSpPr/>
              <p:nvPr/>
            </p:nvSpPr>
            <p:spPr>
              <a:xfrm>
                <a:off x="5548526" y="1696888"/>
                <a:ext cx="244953" cy="498421"/>
              </a:xfrm>
              <a:custGeom>
                <a:avLst/>
                <a:gdLst/>
                <a:ahLst/>
                <a:cxnLst/>
                <a:rect l="l" t="t" r="r" b="b"/>
                <a:pathLst>
                  <a:path w="13635" h="27744" extrusionOk="0">
                    <a:moveTo>
                      <a:pt x="626" y="0"/>
                    </a:moveTo>
                    <a:cubicBezTo>
                      <a:pt x="550" y="0"/>
                      <a:pt x="474" y="16"/>
                      <a:pt x="401" y="49"/>
                    </a:cubicBezTo>
                    <a:cubicBezTo>
                      <a:pt x="101" y="199"/>
                      <a:pt x="0" y="525"/>
                      <a:pt x="126" y="801"/>
                    </a:cubicBezTo>
                    <a:lnTo>
                      <a:pt x="12632" y="27743"/>
                    </a:lnTo>
                    <a:cubicBezTo>
                      <a:pt x="12983" y="27568"/>
                      <a:pt x="13334" y="27417"/>
                      <a:pt x="13635" y="27267"/>
                    </a:cubicBezTo>
                    <a:lnTo>
                      <a:pt x="1128" y="324"/>
                    </a:lnTo>
                    <a:cubicBezTo>
                      <a:pt x="1036" y="121"/>
                      <a:pt x="835" y="0"/>
                      <a:pt x="6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768;p32">
                <a:extLst>
                  <a:ext uri="{FF2B5EF4-FFF2-40B4-BE49-F238E27FC236}">
                    <a16:creationId xmlns:a16="http://schemas.microsoft.com/office/drawing/2014/main" id="{6E5DBA02-242B-49D4-AA01-3C359FF038DF}"/>
                  </a:ext>
                </a:extLst>
              </p:cNvPr>
              <p:cNvSpPr/>
              <p:nvPr/>
            </p:nvSpPr>
            <p:spPr>
              <a:xfrm>
                <a:off x="5503061" y="1722988"/>
                <a:ext cx="235036" cy="498421"/>
              </a:xfrm>
              <a:custGeom>
                <a:avLst/>
                <a:gdLst/>
                <a:ahLst/>
                <a:cxnLst/>
                <a:rect l="l" t="t" r="r" b="b"/>
                <a:pathLst>
                  <a:path w="13083" h="27744" extrusionOk="0">
                    <a:moveTo>
                      <a:pt x="629" y="1"/>
                    </a:moveTo>
                    <a:cubicBezTo>
                      <a:pt x="552" y="1"/>
                      <a:pt x="474" y="16"/>
                      <a:pt x="401" y="49"/>
                    </a:cubicBezTo>
                    <a:cubicBezTo>
                      <a:pt x="125" y="175"/>
                      <a:pt x="0" y="500"/>
                      <a:pt x="125" y="776"/>
                    </a:cubicBezTo>
                    <a:lnTo>
                      <a:pt x="12080" y="27744"/>
                    </a:lnTo>
                    <a:cubicBezTo>
                      <a:pt x="12356" y="27618"/>
                      <a:pt x="12707" y="27468"/>
                      <a:pt x="13083" y="27268"/>
                    </a:cubicBezTo>
                    <a:lnTo>
                      <a:pt x="1128" y="325"/>
                    </a:lnTo>
                    <a:cubicBezTo>
                      <a:pt x="1054" y="122"/>
                      <a:pt x="844" y="1"/>
                      <a:pt x="62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769;p32">
                <a:extLst>
                  <a:ext uri="{FF2B5EF4-FFF2-40B4-BE49-F238E27FC236}">
                    <a16:creationId xmlns:a16="http://schemas.microsoft.com/office/drawing/2014/main" id="{A5A913F5-7D8E-4CA9-8197-4AF1CE5B0C20}"/>
                  </a:ext>
                </a:extLst>
              </p:cNvPr>
              <p:cNvSpPr/>
              <p:nvPr/>
            </p:nvSpPr>
            <p:spPr>
              <a:xfrm>
                <a:off x="5526916" y="1713989"/>
                <a:ext cx="246749" cy="490768"/>
              </a:xfrm>
              <a:custGeom>
                <a:avLst/>
                <a:gdLst/>
                <a:ahLst/>
                <a:cxnLst/>
                <a:rect l="l" t="t" r="r" b="b"/>
                <a:pathLst>
                  <a:path w="13735" h="27318" extrusionOk="0">
                    <a:moveTo>
                      <a:pt x="626" y="0"/>
                    </a:moveTo>
                    <a:cubicBezTo>
                      <a:pt x="550" y="0"/>
                      <a:pt x="474" y="16"/>
                      <a:pt x="401" y="49"/>
                    </a:cubicBezTo>
                    <a:cubicBezTo>
                      <a:pt x="126" y="199"/>
                      <a:pt x="0" y="525"/>
                      <a:pt x="126" y="801"/>
                    </a:cubicBezTo>
                    <a:lnTo>
                      <a:pt x="12732" y="27317"/>
                    </a:lnTo>
                    <a:cubicBezTo>
                      <a:pt x="13083" y="27142"/>
                      <a:pt x="13409" y="26992"/>
                      <a:pt x="13735" y="26816"/>
                    </a:cubicBezTo>
                    <a:lnTo>
                      <a:pt x="1128" y="325"/>
                    </a:lnTo>
                    <a:cubicBezTo>
                      <a:pt x="1036" y="122"/>
                      <a:pt x="835" y="0"/>
                      <a:pt x="6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770;p32">
                <a:extLst>
                  <a:ext uri="{FF2B5EF4-FFF2-40B4-BE49-F238E27FC236}">
                    <a16:creationId xmlns:a16="http://schemas.microsoft.com/office/drawing/2014/main" id="{BB13DEDC-31E6-471A-8E43-521052CA1783}"/>
                  </a:ext>
                </a:extLst>
              </p:cNvPr>
              <p:cNvSpPr/>
              <p:nvPr/>
            </p:nvSpPr>
            <p:spPr>
              <a:xfrm>
                <a:off x="5483248" y="1733802"/>
                <a:ext cx="224688" cy="497523"/>
              </a:xfrm>
              <a:custGeom>
                <a:avLst/>
                <a:gdLst/>
                <a:ahLst/>
                <a:cxnLst/>
                <a:rect l="l" t="t" r="r" b="b"/>
                <a:pathLst>
                  <a:path w="12507" h="27694" extrusionOk="0">
                    <a:moveTo>
                      <a:pt x="650" y="0"/>
                    </a:moveTo>
                    <a:cubicBezTo>
                      <a:pt x="575" y="0"/>
                      <a:pt x="499" y="16"/>
                      <a:pt x="426" y="49"/>
                    </a:cubicBezTo>
                    <a:cubicBezTo>
                      <a:pt x="126" y="149"/>
                      <a:pt x="0" y="475"/>
                      <a:pt x="126" y="776"/>
                    </a:cubicBezTo>
                    <a:lnTo>
                      <a:pt x="11404" y="27693"/>
                    </a:lnTo>
                    <a:cubicBezTo>
                      <a:pt x="11654" y="27693"/>
                      <a:pt x="12030" y="27618"/>
                      <a:pt x="12507" y="27442"/>
                    </a:cubicBezTo>
                    <a:lnTo>
                      <a:pt x="1153" y="325"/>
                    </a:lnTo>
                    <a:cubicBezTo>
                      <a:pt x="1061" y="122"/>
                      <a:pt x="860" y="0"/>
                      <a:pt x="6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771;p32">
                <a:extLst>
                  <a:ext uri="{FF2B5EF4-FFF2-40B4-BE49-F238E27FC236}">
                    <a16:creationId xmlns:a16="http://schemas.microsoft.com/office/drawing/2014/main" id="{9D761765-51C0-44BD-AC89-36E2184375A8}"/>
                  </a:ext>
                </a:extLst>
              </p:cNvPr>
              <p:cNvSpPr/>
              <p:nvPr/>
            </p:nvSpPr>
            <p:spPr>
              <a:xfrm>
                <a:off x="5544466" y="1869280"/>
                <a:ext cx="170218" cy="120671"/>
              </a:xfrm>
              <a:custGeom>
                <a:avLst/>
                <a:gdLst/>
                <a:ahLst/>
                <a:cxnLst/>
                <a:rect l="l" t="t" r="r" b="b"/>
                <a:pathLst>
                  <a:path w="9475" h="6717" extrusionOk="0">
                    <a:moveTo>
                      <a:pt x="7494" y="1"/>
                    </a:moveTo>
                    <a:cubicBezTo>
                      <a:pt x="7319" y="1"/>
                      <a:pt x="7139" y="41"/>
                      <a:pt x="6968" y="126"/>
                    </a:cubicBezTo>
                    <a:lnTo>
                      <a:pt x="828" y="3033"/>
                    </a:lnTo>
                    <a:cubicBezTo>
                      <a:pt x="251" y="3309"/>
                      <a:pt x="1" y="3910"/>
                      <a:pt x="226" y="4412"/>
                    </a:cubicBezTo>
                    <a:lnTo>
                      <a:pt x="1079" y="6166"/>
                    </a:lnTo>
                    <a:cubicBezTo>
                      <a:pt x="1235" y="6514"/>
                      <a:pt x="1596" y="6716"/>
                      <a:pt x="1986" y="6716"/>
                    </a:cubicBezTo>
                    <a:cubicBezTo>
                      <a:pt x="2159" y="6716"/>
                      <a:pt x="2338" y="6677"/>
                      <a:pt x="2507" y="6592"/>
                    </a:cubicBezTo>
                    <a:lnTo>
                      <a:pt x="8673" y="3685"/>
                    </a:lnTo>
                    <a:cubicBezTo>
                      <a:pt x="9224" y="3409"/>
                      <a:pt x="9475" y="2808"/>
                      <a:pt x="9249" y="2306"/>
                    </a:cubicBezTo>
                    <a:lnTo>
                      <a:pt x="8397" y="527"/>
                    </a:lnTo>
                    <a:cubicBezTo>
                      <a:pt x="8241" y="198"/>
                      <a:pt x="7882" y="1"/>
                      <a:pt x="749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772;p32">
                <a:extLst>
                  <a:ext uri="{FF2B5EF4-FFF2-40B4-BE49-F238E27FC236}">
                    <a16:creationId xmlns:a16="http://schemas.microsoft.com/office/drawing/2014/main" id="{AAFF16DC-AC48-49F6-83F0-E30E191350BD}"/>
                  </a:ext>
                </a:extLst>
              </p:cNvPr>
              <p:cNvSpPr/>
              <p:nvPr/>
            </p:nvSpPr>
            <p:spPr>
              <a:xfrm>
                <a:off x="5650717" y="2200251"/>
                <a:ext cx="305297" cy="168099"/>
              </a:xfrm>
              <a:custGeom>
                <a:avLst/>
                <a:gdLst/>
                <a:ahLst/>
                <a:cxnLst/>
                <a:rect l="l" t="t" r="r" b="b"/>
                <a:pathLst>
                  <a:path w="16994" h="9357" extrusionOk="0">
                    <a:moveTo>
                      <a:pt x="15473" y="0"/>
                    </a:moveTo>
                    <a:cubicBezTo>
                      <a:pt x="15293" y="0"/>
                      <a:pt x="15111" y="39"/>
                      <a:pt x="14938" y="122"/>
                    </a:cubicBezTo>
                    <a:lnTo>
                      <a:pt x="878" y="6789"/>
                    </a:lnTo>
                    <a:cubicBezTo>
                      <a:pt x="251" y="7090"/>
                      <a:pt x="1" y="7841"/>
                      <a:pt x="276" y="8468"/>
                    </a:cubicBezTo>
                    <a:lnTo>
                      <a:pt x="377" y="8643"/>
                    </a:lnTo>
                    <a:cubicBezTo>
                      <a:pt x="595" y="9099"/>
                      <a:pt x="1053" y="9356"/>
                      <a:pt x="1527" y="9356"/>
                    </a:cubicBezTo>
                    <a:cubicBezTo>
                      <a:pt x="1705" y="9356"/>
                      <a:pt x="1885" y="9320"/>
                      <a:pt x="2056" y="9245"/>
                    </a:cubicBezTo>
                    <a:lnTo>
                      <a:pt x="16091" y="2578"/>
                    </a:lnTo>
                    <a:cubicBezTo>
                      <a:pt x="16718" y="2277"/>
                      <a:pt x="16993" y="1526"/>
                      <a:pt x="16692" y="899"/>
                    </a:cubicBezTo>
                    <a:lnTo>
                      <a:pt x="16617" y="724"/>
                    </a:lnTo>
                    <a:cubicBezTo>
                      <a:pt x="16399" y="270"/>
                      <a:pt x="15945" y="0"/>
                      <a:pt x="154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773;p32">
                <a:extLst>
                  <a:ext uri="{FF2B5EF4-FFF2-40B4-BE49-F238E27FC236}">
                    <a16:creationId xmlns:a16="http://schemas.microsoft.com/office/drawing/2014/main" id="{173F41BD-D535-4056-8916-6C09FF9CF2E0}"/>
                  </a:ext>
                </a:extLst>
              </p:cNvPr>
              <p:cNvSpPr/>
              <p:nvPr/>
            </p:nvSpPr>
            <p:spPr>
              <a:xfrm>
                <a:off x="5257236" y="2467596"/>
                <a:ext cx="521596" cy="729720"/>
              </a:xfrm>
              <a:custGeom>
                <a:avLst/>
                <a:gdLst/>
                <a:ahLst/>
                <a:cxnLst/>
                <a:rect l="l" t="t" r="r" b="b"/>
                <a:pathLst>
                  <a:path w="29034" h="40619" extrusionOk="0">
                    <a:moveTo>
                      <a:pt x="9651" y="1"/>
                    </a:moveTo>
                    <a:cubicBezTo>
                      <a:pt x="9047" y="1"/>
                      <a:pt x="8432" y="207"/>
                      <a:pt x="7921" y="603"/>
                    </a:cubicBezTo>
                    <a:cubicBezTo>
                      <a:pt x="5139" y="2783"/>
                      <a:pt x="2958" y="5690"/>
                      <a:pt x="1630" y="8974"/>
                    </a:cubicBezTo>
                    <a:cubicBezTo>
                      <a:pt x="101" y="12708"/>
                      <a:pt x="1" y="16517"/>
                      <a:pt x="1329" y="20302"/>
                    </a:cubicBezTo>
                    <a:cubicBezTo>
                      <a:pt x="2632" y="24011"/>
                      <a:pt x="4738" y="27570"/>
                      <a:pt x="6718" y="30929"/>
                    </a:cubicBezTo>
                    <a:cubicBezTo>
                      <a:pt x="8597" y="34137"/>
                      <a:pt x="10803" y="37295"/>
                      <a:pt x="14186" y="39024"/>
                    </a:cubicBezTo>
                    <a:cubicBezTo>
                      <a:pt x="16515" y="40212"/>
                      <a:pt x="19050" y="40619"/>
                      <a:pt x="21606" y="40619"/>
                    </a:cubicBezTo>
                    <a:cubicBezTo>
                      <a:pt x="23038" y="40619"/>
                      <a:pt x="24477" y="40491"/>
                      <a:pt x="25891" y="40302"/>
                    </a:cubicBezTo>
                    <a:cubicBezTo>
                      <a:pt x="29033" y="39870"/>
                      <a:pt x="28341" y="35236"/>
                      <a:pt x="25418" y="35236"/>
                    </a:cubicBezTo>
                    <a:cubicBezTo>
                      <a:pt x="25288" y="35236"/>
                      <a:pt x="25153" y="35245"/>
                      <a:pt x="25013" y="35264"/>
                    </a:cubicBezTo>
                    <a:cubicBezTo>
                      <a:pt x="23888" y="35417"/>
                      <a:pt x="22731" y="35529"/>
                      <a:pt x="21585" y="35529"/>
                    </a:cubicBezTo>
                    <a:cubicBezTo>
                      <a:pt x="19335" y="35529"/>
                      <a:pt x="17123" y="35097"/>
                      <a:pt x="15264" y="33685"/>
                    </a:cubicBezTo>
                    <a:cubicBezTo>
                      <a:pt x="12231" y="31380"/>
                      <a:pt x="10502" y="27320"/>
                      <a:pt x="8773" y="24061"/>
                    </a:cubicBezTo>
                    <a:cubicBezTo>
                      <a:pt x="7018" y="20703"/>
                      <a:pt x="4813" y="17169"/>
                      <a:pt x="5615" y="13234"/>
                    </a:cubicBezTo>
                    <a:cubicBezTo>
                      <a:pt x="6342" y="9725"/>
                      <a:pt x="8472" y="6643"/>
                      <a:pt x="11254" y="4462"/>
                    </a:cubicBezTo>
                    <a:cubicBezTo>
                      <a:pt x="12357" y="3610"/>
                      <a:pt x="12407" y="1881"/>
                      <a:pt x="11530" y="853"/>
                    </a:cubicBezTo>
                    <a:cubicBezTo>
                      <a:pt x="11033" y="276"/>
                      <a:pt x="10349" y="1"/>
                      <a:pt x="9651" y="1"/>
                    </a:cubicBezTo>
                    <a:close/>
                  </a:path>
                </a:pathLst>
              </a:custGeom>
              <a:solidFill>
                <a:srgbClr val="FFFFFF">
                  <a:alpha val="1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74;p32">
              <a:extLst>
                <a:ext uri="{FF2B5EF4-FFF2-40B4-BE49-F238E27FC236}">
                  <a16:creationId xmlns:a16="http://schemas.microsoft.com/office/drawing/2014/main" id="{F5085333-CC64-4479-9ABA-3C8E30B9A5DC}"/>
                </a:ext>
              </a:extLst>
            </p:cNvPr>
            <p:cNvGrpSpPr/>
            <p:nvPr/>
          </p:nvGrpSpPr>
          <p:grpSpPr>
            <a:xfrm>
              <a:off x="6995936" y="1817565"/>
              <a:ext cx="755914" cy="1286881"/>
              <a:chOff x="6995936" y="1726527"/>
              <a:chExt cx="755914" cy="1286881"/>
            </a:xfrm>
          </p:grpSpPr>
          <p:sp>
            <p:nvSpPr>
              <p:cNvPr id="21" name="Google Shape;775;p32">
                <a:extLst>
                  <a:ext uri="{FF2B5EF4-FFF2-40B4-BE49-F238E27FC236}">
                    <a16:creationId xmlns:a16="http://schemas.microsoft.com/office/drawing/2014/main" id="{EACE9072-B901-440E-9A08-72C27642BEAC}"/>
                  </a:ext>
                </a:extLst>
              </p:cNvPr>
              <p:cNvSpPr/>
              <p:nvPr/>
            </p:nvSpPr>
            <p:spPr>
              <a:xfrm>
                <a:off x="7024748" y="1781943"/>
                <a:ext cx="713660" cy="1231465"/>
              </a:xfrm>
              <a:custGeom>
                <a:avLst/>
                <a:gdLst/>
                <a:ahLst/>
                <a:cxnLst/>
                <a:rect l="l" t="t" r="r" b="b"/>
                <a:pathLst>
                  <a:path w="39725" h="68548" extrusionOk="0">
                    <a:moveTo>
                      <a:pt x="19073" y="0"/>
                    </a:moveTo>
                    <a:cubicBezTo>
                      <a:pt x="18797" y="0"/>
                      <a:pt x="18522" y="0"/>
                      <a:pt x="18246" y="26"/>
                    </a:cubicBezTo>
                    <a:lnTo>
                      <a:pt x="18196" y="26"/>
                    </a:lnTo>
                    <a:cubicBezTo>
                      <a:pt x="17193" y="76"/>
                      <a:pt x="16166" y="201"/>
                      <a:pt x="15138" y="452"/>
                    </a:cubicBezTo>
                    <a:cubicBezTo>
                      <a:pt x="14888" y="527"/>
                      <a:pt x="14662" y="577"/>
                      <a:pt x="14411" y="652"/>
                    </a:cubicBezTo>
                    <a:cubicBezTo>
                      <a:pt x="14010" y="777"/>
                      <a:pt x="13609" y="928"/>
                      <a:pt x="13208" y="1103"/>
                    </a:cubicBezTo>
                    <a:lnTo>
                      <a:pt x="13183" y="1103"/>
                    </a:lnTo>
                    <a:lnTo>
                      <a:pt x="13183" y="1128"/>
                    </a:lnTo>
                    <a:cubicBezTo>
                      <a:pt x="12958" y="1203"/>
                      <a:pt x="12757" y="1304"/>
                      <a:pt x="12532" y="1404"/>
                    </a:cubicBezTo>
                    <a:cubicBezTo>
                      <a:pt x="8146" y="3509"/>
                      <a:pt x="2757" y="7419"/>
                      <a:pt x="2757" y="7419"/>
                    </a:cubicBezTo>
                    <a:cubicBezTo>
                      <a:pt x="2757" y="7419"/>
                      <a:pt x="1579" y="9574"/>
                      <a:pt x="2933" y="11680"/>
                    </a:cubicBezTo>
                    <a:cubicBezTo>
                      <a:pt x="2983" y="11780"/>
                      <a:pt x="3033" y="11855"/>
                      <a:pt x="3108" y="11930"/>
                    </a:cubicBezTo>
                    <a:cubicBezTo>
                      <a:pt x="3108" y="11955"/>
                      <a:pt x="3108" y="11955"/>
                      <a:pt x="3108" y="11955"/>
                    </a:cubicBezTo>
                    <a:cubicBezTo>
                      <a:pt x="3183" y="12031"/>
                      <a:pt x="3233" y="12106"/>
                      <a:pt x="3309" y="12181"/>
                    </a:cubicBezTo>
                    <a:cubicBezTo>
                      <a:pt x="3309" y="12206"/>
                      <a:pt x="3309" y="12206"/>
                      <a:pt x="3334" y="12206"/>
                    </a:cubicBezTo>
                    <a:cubicBezTo>
                      <a:pt x="3384" y="12281"/>
                      <a:pt x="3459" y="12356"/>
                      <a:pt x="3534" y="12432"/>
                    </a:cubicBezTo>
                    <a:cubicBezTo>
                      <a:pt x="3534" y="12457"/>
                      <a:pt x="3559" y="12457"/>
                      <a:pt x="3559" y="12482"/>
                    </a:cubicBezTo>
                    <a:cubicBezTo>
                      <a:pt x="3634" y="12532"/>
                      <a:pt x="3710" y="12607"/>
                      <a:pt x="3785" y="12682"/>
                    </a:cubicBezTo>
                    <a:cubicBezTo>
                      <a:pt x="3810" y="12707"/>
                      <a:pt x="3835" y="12707"/>
                      <a:pt x="3835" y="12732"/>
                    </a:cubicBezTo>
                    <a:cubicBezTo>
                      <a:pt x="3910" y="12782"/>
                      <a:pt x="3985" y="12858"/>
                      <a:pt x="4085" y="12908"/>
                    </a:cubicBezTo>
                    <a:cubicBezTo>
                      <a:pt x="4111" y="12933"/>
                      <a:pt x="4111" y="12958"/>
                      <a:pt x="4136" y="12983"/>
                    </a:cubicBezTo>
                    <a:cubicBezTo>
                      <a:pt x="4236" y="13033"/>
                      <a:pt x="4311" y="13108"/>
                      <a:pt x="4411" y="13158"/>
                    </a:cubicBezTo>
                    <a:cubicBezTo>
                      <a:pt x="4436" y="13183"/>
                      <a:pt x="4461" y="13209"/>
                      <a:pt x="4487" y="13209"/>
                    </a:cubicBezTo>
                    <a:cubicBezTo>
                      <a:pt x="4612" y="13309"/>
                      <a:pt x="4737" y="13384"/>
                      <a:pt x="4862" y="13459"/>
                    </a:cubicBezTo>
                    <a:lnTo>
                      <a:pt x="8872" y="11955"/>
                    </a:lnTo>
                    <a:cubicBezTo>
                      <a:pt x="8872" y="11955"/>
                      <a:pt x="11755" y="13935"/>
                      <a:pt x="11178" y="17118"/>
                    </a:cubicBezTo>
                    <a:cubicBezTo>
                      <a:pt x="10727" y="19700"/>
                      <a:pt x="2958" y="51078"/>
                      <a:pt x="126" y="62532"/>
                    </a:cubicBezTo>
                    <a:cubicBezTo>
                      <a:pt x="75" y="62682"/>
                      <a:pt x="50" y="62833"/>
                      <a:pt x="50" y="62958"/>
                    </a:cubicBezTo>
                    <a:cubicBezTo>
                      <a:pt x="25" y="63058"/>
                      <a:pt x="25" y="63159"/>
                      <a:pt x="0" y="63259"/>
                    </a:cubicBezTo>
                    <a:cubicBezTo>
                      <a:pt x="0" y="63284"/>
                      <a:pt x="0" y="63334"/>
                      <a:pt x="0" y="63384"/>
                    </a:cubicBezTo>
                    <a:cubicBezTo>
                      <a:pt x="0" y="63484"/>
                      <a:pt x="0" y="63560"/>
                      <a:pt x="0" y="63635"/>
                    </a:cubicBezTo>
                    <a:cubicBezTo>
                      <a:pt x="0" y="63710"/>
                      <a:pt x="0" y="63760"/>
                      <a:pt x="0" y="63810"/>
                    </a:cubicBezTo>
                    <a:cubicBezTo>
                      <a:pt x="0" y="63885"/>
                      <a:pt x="0" y="63961"/>
                      <a:pt x="0" y="64061"/>
                    </a:cubicBezTo>
                    <a:cubicBezTo>
                      <a:pt x="0" y="64111"/>
                      <a:pt x="25" y="64161"/>
                      <a:pt x="25" y="64236"/>
                    </a:cubicBezTo>
                    <a:cubicBezTo>
                      <a:pt x="25" y="64312"/>
                      <a:pt x="50" y="64387"/>
                      <a:pt x="50" y="64462"/>
                    </a:cubicBezTo>
                    <a:cubicBezTo>
                      <a:pt x="75" y="64512"/>
                      <a:pt x="75" y="64587"/>
                      <a:pt x="101" y="64637"/>
                    </a:cubicBezTo>
                    <a:cubicBezTo>
                      <a:pt x="101" y="64713"/>
                      <a:pt x="126" y="64788"/>
                      <a:pt x="151" y="64863"/>
                    </a:cubicBezTo>
                    <a:cubicBezTo>
                      <a:pt x="176" y="64913"/>
                      <a:pt x="176" y="64963"/>
                      <a:pt x="201" y="65038"/>
                    </a:cubicBezTo>
                    <a:cubicBezTo>
                      <a:pt x="226" y="65114"/>
                      <a:pt x="251" y="65164"/>
                      <a:pt x="276" y="65239"/>
                    </a:cubicBezTo>
                    <a:cubicBezTo>
                      <a:pt x="301" y="65314"/>
                      <a:pt x="326" y="65364"/>
                      <a:pt x="351" y="65414"/>
                    </a:cubicBezTo>
                    <a:cubicBezTo>
                      <a:pt x="376" y="65490"/>
                      <a:pt x="401" y="65540"/>
                      <a:pt x="426" y="65615"/>
                    </a:cubicBezTo>
                    <a:cubicBezTo>
                      <a:pt x="451" y="65665"/>
                      <a:pt x="502" y="65740"/>
                      <a:pt x="527" y="65790"/>
                    </a:cubicBezTo>
                    <a:cubicBezTo>
                      <a:pt x="552" y="65865"/>
                      <a:pt x="577" y="65916"/>
                      <a:pt x="627" y="65966"/>
                    </a:cubicBezTo>
                    <a:cubicBezTo>
                      <a:pt x="652" y="66041"/>
                      <a:pt x="702" y="66091"/>
                      <a:pt x="727" y="66141"/>
                    </a:cubicBezTo>
                    <a:cubicBezTo>
                      <a:pt x="777" y="66216"/>
                      <a:pt x="802" y="66266"/>
                      <a:pt x="852" y="66317"/>
                    </a:cubicBezTo>
                    <a:cubicBezTo>
                      <a:pt x="877" y="66367"/>
                      <a:pt x="928" y="66442"/>
                      <a:pt x="978" y="66492"/>
                    </a:cubicBezTo>
                    <a:cubicBezTo>
                      <a:pt x="1003" y="66542"/>
                      <a:pt x="1053" y="66592"/>
                      <a:pt x="1103" y="66642"/>
                    </a:cubicBezTo>
                    <a:cubicBezTo>
                      <a:pt x="1153" y="66693"/>
                      <a:pt x="1203" y="66743"/>
                      <a:pt x="1253" y="66793"/>
                    </a:cubicBezTo>
                    <a:cubicBezTo>
                      <a:pt x="1278" y="66843"/>
                      <a:pt x="1329" y="66893"/>
                      <a:pt x="1379" y="66943"/>
                    </a:cubicBezTo>
                    <a:cubicBezTo>
                      <a:pt x="1429" y="66993"/>
                      <a:pt x="1479" y="67043"/>
                      <a:pt x="1554" y="67094"/>
                    </a:cubicBezTo>
                    <a:cubicBezTo>
                      <a:pt x="1579" y="67144"/>
                      <a:pt x="1629" y="67169"/>
                      <a:pt x="1679" y="67219"/>
                    </a:cubicBezTo>
                    <a:cubicBezTo>
                      <a:pt x="1755" y="67269"/>
                      <a:pt x="1805" y="67319"/>
                      <a:pt x="1880" y="67369"/>
                    </a:cubicBezTo>
                    <a:cubicBezTo>
                      <a:pt x="1930" y="67394"/>
                      <a:pt x="1980" y="67419"/>
                      <a:pt x="2030" y="67469"/>
                    </a:cubicBezTo>
                    <a:cubicBezTo>
                      <a:pt x="2080" y="67520"/>
                      <a:pt x="2156" y="67545"/>
                      <a:pt x="2231" y="67595"/>
                    </a:cubicBezTo>
                    <a:cubicBezTo>
                      <a:pt x="2281" y="67620"/>
                      <a:pt x="2331" y="67645"/>
                      <a:pt x="2381" y="67695"/>
                    </a:cubicBezTo>
                    <a:cubicBezTo>
                      <a:pt x="2456" y="67720"/>
                      <a:pt x="2557" y="67770"/>
                      <a:pt x="2632" y="67820"/>
                    </a:cubicBezTo>
                    <a:cubicBezTo>
                      <a:pt x="2682" y="67820"/>
                      <a:pt x="2732" y="67845"/>
                      <a:pt x="2757" y="67870"/>
                    </a:cubicBezTo>
                    <a:cubicBezTo>
                      <a:pt x="2908" y="67921"/>
                      <a:pt x="3033" y="67971"/>
                      <a:pt x="3183" y="68021"/>
                    </a:cubicBezTo>
                    <a:lnTo>
                      <a:pt x="3659" y="68171"/>
                    </a:lnTo>
                    <a:lnTo>
                      <a:pt x="4136" y="68322"/>
                    </a:lnTo>
                    <a:cubicBezTo>
                      <a:pt x="4286" y="68372"/>
                      <a:pt x="4411" y="68422"/>
                      <a:pt x="4562" y="68447"/>
                    </a:cubicBezTo>
                    <a:cubicBezTo>
                      <a:pt x="4612" y="68447"/>
                      <a:pt x="4662" y="68472"/>
                      <a:pt x="4712" y="68472"/>
                    </a:cubicBezTo>
                    <a:cubicBezTo>
                      <a:pt x="4812" y="68497"/>
                      <a:pt x="4888" y="68497"/>
                      <a:pt x="4988" y="68522"/>
                    </a:cubicBezTo>
                    <a:lnTo>
                      <a:pt x="5188" y="68522"/>
                    </a:lnTo>
                    <a:cubicBezTo>
                      <a:pt x="5263" y="68547"/>
                      <a:pt x="5339" y="68547"/>
                      <a:pt x="5414" y="68547"/>
                    </a:cubicBezTo>
                    <a:lnTo>
                      <a:pt x="5840" y="68547"/>
                    </a:lnTo>
                    <a:cubicBezTo>
                      <a:pt x="5915" y="68547"/>
                      <a:pt x="5990" y="68522"/>
                      <a:pt x="6091" y="68522"/>
                    </a:cubicBezTo>
                    <a:cubicBezTo>
                      <a:pt x="6141" y="68497"/>
                      <a:pt x="6191" y="68497"/>
                      <a:pt x="6241" y="68497"/>
                    </a:cubicBezTo>
                    <a:cubicBezTo>
                      <a:pt x="6341" y="68472"/>
                      <a:pt x="6416" y="68472"/>
                      <a:pt x="6517" y="68447"/>
                    </a:cubicBezTo>
                    <a:cubicBezTo>
                      <a:pt x="6567" y="68422"/>
                      <a:pt x="6617" y="68422"/>
                      <a:pt x="6642" y="68422"/>
                    </a:cubicBezTo>
                    <a:cubicBezTo>
                      <a:pt x="6742" y="68397"/>
                      <a:pt x="6842" y="68347"/>
                      <a:pt x="6943" y="68322"/>
                    </a:cubicBezTo>
                    <a:cubicBezTo>
                      <a:pt x="6968" y="68322"/>
                      <a:pt x="7018" y="68297"/>
                      <a:pt x="7043" y="68297"/>
                    </a:cubicBezTo>
                    <a:cubicBezTo>
                      <a:pt x="7143" y="68271"/>
                      <a:pt x="7243" y="68221"/>
                      <a:pt x="7344" y="68171"/>
                    </a:cubicBezTo>
                    <a:cubicBezTo>
                      <a:pt x="7369" y="68171"/>
                      <a:pt x="7394" y="68146"/>
                      <a:pt x="7419" y="68146"/>
                    </a:cubicBezTo>
                    <a:cubicBezTo>
                      <a:pt x="7519" y="68096"/>
                      <a:pt x="7619" y="68046"/>
                      <a:pt x="7720" y="67996"/>
                    </a:cubicBezTo>
                    <a:cubicBezTo>
                      <a:pt x="7745" y="67971"/>
                      <a:pt x="7770" y="67971"/>
                      <a:pt x="7770" y="67971"/>
                    </a:cubicBezTo>
                    <a:cubicBezTo>
                      <a:pt x="7895" y="67896"/>
                      <a:pt x="7995" y="67845"/>
                      <a:pt x="8096" y="67770"/>
                    </a:cubicBezTo>
                    <a:cubicBezTo>
                      <a:pt x="8096" y="67770"/>
                      <a:pt x="8121" y="67770"/>
                      <a:pt x="8121" y="67745"/>
                    </a:cubicBezTo>
                    <a:cubicBezTo>
                      <a:pt x="8221" y="67670"/>
                      <a:pt x="8321" y="67595"/>
                      <a:pt x="8421" y="67520"/>
                    </a:cubicBezTo>
                    <a:lnTo>
                      <a:pt x="8446" y="67520"/>
                    </a:lnTo>
                    <a:cubicBezTo>
                      <a:pt x="8547" y="67419"/>
                      <a:pt x="8647" y="67344"/>
                      <a:pt x="8747" y="67244"/>
                    </a:cubicBezTo>
                    <a:cubicBezTo>
                      <a:pt x="9148" y="66843"/>
                      <a:pt x="9474" y="66392"/>
                      <a:pt x="9725" y="65865"/>
                    </a:cubicBezTo>
                    <a:cubicBezTo>
                      <a:pt x="9750" y="65790"/>
                      <a:pt x="9775" y="65715"/>
                      <a:pt x="9800" y="65640"/>
                    </a:cubicBezTo>
                    <a:cubicBezTo>
                      <a:pt x="14161" y="54662"/>
                      <a:pt x="26116" y="24637"/>
                      <a:pt x="27244" y="22256"/>
                    </a:cubicBezTo>
                    <a:cubicBezTo>
                      <a:pt x="28576" y="19446"/>
                      <a:pt x="31899" y="19399"/>
                      <a:pt x="32119" y="19399"/>
                    </a:cubicBezTo>
                    <a:cubicBezTo>
                      <a:pt x="32127" y="19399"/>
                      <a:pt x="32131" y="19399"/>
                      <a:pt x="32131" y="19399"/>
                    </a:cubicBezTo>
                    <a:lnTo>
                      <a:pt x="34512" y="22958"/>
                    </a:lnTo>
                    <a:lnTo>
                      <a:pt x="34537" y="22958"/>
                    </a:lnTo>
                    <a:cubicBezTo>
                      <a:pt x="34687" y="22983"/>
                      <a:pt x="34812" y="22983"/>
                      <a:pt x="34938" y="22983"/>
                    </a:cubicBezTo>
                    <a:lnTo>
                      <a:pt x="35464" y="22983"/>
                    </a:lnTo>
                    <a:cubicBezTo>
                      <a:pt x="35564" y="22983"/>
                      <a:pt x="35665" y="22983"/>
                      <a:pt x="35765" y="22958"/>
                    </a:cubicBezTo>
                    <a:lnTo>
                      <a:pt x="35840" y="22958"/>
                    </a:lnTo>
                    <a:cubicBezTo>
                      <a:pt x="35940" y="22933"/>
                      <a:pt x="36041" y="22933"/>
                      <a:pt x="36116" y="22908"/>
                    </a:cubicBezTo>
                    <a:lnTo>
                      <a:pt x="36191" y="22908"/>
                    </a:lnTo>
                    <a:cubicBezTo>
                      <a:pt x="36291" y="22883"/>
                      <a:pt x="36391" y="22883"/>
                      <a:pt x="36467" y="22858"/>
                    </a:cubicBezTo>
                    <a:cubicBezTo>
                      <a:pt x="36492" y="22858"/>
                      <a:pt x="36492" y="22833"/>
                      <a:pt x="36517" y="22833"/>
                    </a:cubicBezTo>
                    <a:cubicBezTo>
                      <a:pt x="36617" y="22808"/>
                      <a:pt x="36717" y="22783"/>
                      <a:pt x="36792" y="22757"/>
                    </a:cubicBezTo>
                    <a:lnTo>
                      <a:pt x="36818" y="22757"/>
                    </a:lnTo>
                    <a:cubicBezTo>
                      <a:pt x="36918" y="22732"/>
                      <a:pt x="37018" y="22682"/>
                      <a:pt x="37093" y="22657"/>
                    </a:cubicBezTo>
                    <a:lnTo>
                      <a:pt x="37118" y="22657"/>
                    </a:lnTo>
                    <a:cubicBezTo>
                      <a:pt x="37219" y="22607"/>
                      <a:pt x="37294" y="22582"/>
                      <a:pt x="37394" y="22532"/>
                    </a:cubicBezTo>
                    <a:cubicBezTo>
                      <a:pt x="39474" y="21529"/>
                      <a:pt x="39725" y="19274"/>
                      <a:pt x="39725" y="19274"/>
                    </a:cubicBezTo>
                    <a:cubicBezTo>
                      <a:pt x="39725" y="19274"/>
                      <a:pt x="37645" y="12958"/>
                      <a:pt x="35264" y="8697"/>
                    </a:cubicBezTo>
                    <a:cubicBezTo>
                      <a:pt x="35138" y="8497"/>
                      <a:pt x="35038" y="8296"/>
                      <a:pt x="34913" y="8096"/>
                    </a:cubicBezTo>
                    <a:cubicBezTo>
                      <a:pt x="34913" y="8071"/>
                      <a:pt x="34913" y="8071"/>
                      <a:pt x="34913" y="8071"/>
                    </a:cubicBezTo>
                    <a:cubicBezTo>
                      <a:pt x="34562" y="7494"/>
                      <a:pt x="34161" y="6943"/>
                      <a:pt x="33735" y="6442"/>
                    </a:cubicBezTo>
                    <a:cubicBezTo>
                      <a:pt x="33459" y="6141"/>
                      <a:pt x="33183" y="5840"/>
                      <a:pt x="32908" y="5539"/>
                    </a:cubicBezTo>
                    <a:cubicBezTo>
                      <a:pt x="32858" y="5514"/>
                      <a:pt x="32833" y="5464"/>
                      <a:pt x="32782" y="5439"/>
                    </a:cubicBezTo>
                    <a:cubicBezTo>
                      <a:pt x="32682" y="5339"/>
                      <a:pt x="32557" y="5214"/>
                      <a:pt x="32432" y="5113"/>
                    </a:cubicBezTo>
                    <a:cubicBezTo>
                      <a:pt x="32356" y="5013"/>
                      <a:pt x="32256" y="4938"/>
                      <a:pt x="32156" y="4838"/>
                    </a:cubicBezTo>
                    <a:cubicBezTo>
                      <a:pt x="32081" y="4787"/>
                      <a:pt x="32031" y="4737"/>
                      <a:pt x="31955" y="4687"/>
                    </a:cubicBezTo>
                    <a:cubicBezTo>
                      <a:pt x="31805" y="4537"/>
                      <a:pt x="31655" y="4411"/>
                      <a:pt x="31479" y="4286"/>
                    </a:cubicBezTo>
                    <a:cubicBezTo>
                      <a:pt x="28873" y="2206"/>
                      <a:pt x="25790" y="828"/>
                      <a:pt x="22532" y="276"/>
                    </a:cubicBezTo>
                    <a:cubicBezTo>
                      <a:pt x="22256" y="226"/>
                      <a:pt x="21955" y="176"/>
                      <a:pt x="21680" y="151"/>
                    </a:cubicBezTo>
                    <a:cubicBezTo>
                      <a:pt x="21655" y="151"/>
                      <a:pt x="21629" y="151"/>
                      <a:pt x="21604" y="126"/>
                    </a:cubicBezTo>
                    <a:cubicBezTo>
                      <a:pt x="21329" y="101"/>
                      <a:pt x="21078" y="76"/>
                      <a:pt x="20827" y="51"/>
                    </a:cubicBezTo>
                    <a:lnTo>
                      <a:pt x="20627" y="51"/>
                    </a:lnTo>
                    <a:cubicBezTo>
                      <a:pt x="20401" y="26"/>
                      <a:pt x="20176" y="0"/>
                      <a:pt x="19950" y="0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76;p32">
                <a:extLst>
                  <a:ext uri="{FF2B5EF4-FFF2-40B4-BE49-F238E27FC236}">
                    <a16:creationId xmlns:a16="http://schemas.microsoft.com/office/drawing/2014/main" id="{42AE9E4B-23A1-4D64-82D4-A3E4A35A6066}"/>
                  </a:ext>
                </a:extLst>
              </p:cNvPr>
              <p:cNvSpPr/>
              <p:nvPr/>
            </p:nvSpPr>
            <p:spPr>
              <a:xfrm>
                <a:off x="6995936" y="1726545"/>
                <a:ext cx="722211" cy="1231950"/>
              </a:xfrm>
              <a:custGeom>
                <a:avLst/>
                <a:gdLst/>
                <a:ahLst/>
                <a:cxnLst/>
                <a:rect l="l" t="t" r="r" b="b"/>
                <a:pathLst>
                  <a:path w="40201" h="68575" extrusionOk="0">
                    <a:moveTo>
                      <a:pt x="19668" y="0"/>
                    </a:moveTo>
                    <a:cubicBezTo>
                      <a:pt x="19328" y="0"/>
                      <a:pt x="18988" y="9"/>
                      <a:pt x="18647" y="27"/>
                    </a:cubicBezTo>
                    <a:cubicBezTo>
                      <a:pt x="16993" y="127"/>
                      <a:pt x="15238" y="428"/>
                      <a:pt x="13659" y="1130"/>
                    </a:cubicBezTo>
                    <a:cubicBezTo>
                      <a:pt x="9148" y="3135"/>
                      <a:pt x="3233" y="7420"/>
                      <a:pt x="3233" y="7420"/>
                    </a:cubicBezTo>
                    <a:cubicBezTo>
                      <a:pt x="3233" y="7420"/>
                      <a:pt x="1228" y="11054"/>
                      <a:pt x="5314" y="13486"/>
                    </a:cubicBezTo>
                    <a:lnTo>
                      <a:pt x="9349" y="11957"/>
                    </a:lnTo>
                    <a:cubicBezTo>
                      <a:pt x="9349" y="11957"/>
                      <a:pt x="12231" y="13962"/>
                      <a:pt x="11654" y="17120"/>
                    </a:cubicBezTo>
                    <a:cubicBezTo>
                      <a:pt x="11203" y="19726"/>
                      <a:pt x="3434" y="51105"/>
                      <a:pt x="602" y="62558"/>
                    </a:cubicBezTo>
                    <a:cubicBezTo>
                      <a:pt x="0" y="64914"/>
                      <a:pt x="1354" y="67295"/>
                      <a:pt x="3634" y="68047"/>
                    </a:cubicBezTo>
                    <a:lnTo>
                      <a:pt x="4136" y="68198"/>
                    </a:lnTo>
                    <a:lnTo>
                      <a:pt x="4612" y="68348"/>
                    </a:lnTo>
                    <a:cubicBezTo>
                      <a:pt x="5082" y="68501"/>
                      <a:pt x="5560" y="68574"/>
                      <a:pt x="6030" y="68574"/>
                    </a:cubicBezTo>
                    <a:cubicBezTo>
                      <a:pt x="7863" y="68574"/>
                      <a:pt x="9578" y="67462"/>
                      <a:pt x="10276" y="65666"/>
                    </a:cubicBezTo>
                    <a:cubicBezTo>
                      <a:pt x="14637" y="54689"/>
                      <a:pt x="26567" y="24664"/>
                      <a:pt x="27695" y="22283"/>
                    </a:cubicBezTo>
                    <a:cubicBezTo>
                      <a:pt x="29030" y="19493"/>
                      <a:pt x="32270" y="19425"/>
                      <a:pt x="32583" y="19425"/>
                    </a:cubicBezTo>
                    <a:cubicBezTo>
                      <a:pt x="32599" y="19425"/>
                      <a:pt x="32607" y="19425"/>
                      <a:pt x="32607" y="19425"/>
                    </a:cubicBezTo>
                    <a:lnTo>
                      <a:pt x="34988" y="22984"/>
                    </a:lnTo>
                    <a:cubicBezTo>
                      <a:pt x="35208" y="23003"/>
                      <a:pt x="35419" y="23012"/>
                      <a:pt x="35622" y="23012"/>
                    </a:cubicBezTo>
                    <a:cubicBezTo>
                      <a:pt x="39768" y="23012"/>
                      <a:pt x="40201" y="19275"/>
                      <a:pt x="40201" y="19275"/>
                    </a:cubicBezTo>
                    <a:cubicBezTo>
                      <a:pt x="40201" y="19275"/>
                      <a:pt x="37895" y="12333"/>
                      <a:pt x="35389" y="8122"/>
                    </a:cubicBezTo>
                    <a:cubicBezTo>
                      <a:pt x="34487" y="6618"/>
                      <a:pt x="33259" y="5340"/>
                      <a:pt x="31955" y="4313"/>
                    </a:cubicBezTo>
                    <a:cubicBezTo>
                      <a:pt x="28462" y="1518"/>
                      <a:pt x="24125" y="0"/>
                      <a:pt x="196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77;p32">
                <a:extLst>
                  <a:ext uri="{FF2B5EF4-FFF2-40B4-BE49-F238E27FC236}">
                    <a16:creationId xmlns:a16="http://schemas.microsoft.com/office/drawing/2014/main" id="{DB69BAF4-798A-4D3C-8164-DAFF03EA9A76}"/>
                  </a:ext>
                </a:extLst>
              </p:cNvPr>
              <p:cNvSpPr/>
              <p:nvPr/>
            </p:nvSpPr>
            <p:spPr>
              <a:xfrm>
                <a:off x="7210684" y="1726527"/>
                <a:ext cx="427298" cy="228820"/>
              </a:xfrm>
              <a:custGeom>
                <a:avLst/>
                <a:gdLst/>
                <a:ahLst/>
                <a:cxnLst/>
                <a:rect l="l" t="t" r="r" b="b"/>
                <a:pathLst>
                  <a:path w="23785" h="12737" extrusionOk="0">
                    <a:moveTo>
                      <a:pt x="7732" y="0"/>
                    </a:moveTo>
                    <a:cubicBezTo>
                      <a:pt x="7387" y="0"/>
                      <a:pt x="7040" y="9"/>
                      <a:pt x="6692" y="28"/>
                    </a:cubicBezTo>
                    <a:cubicBezTo>
                      <a:pt x="5038" y="128"/>
                      <a:pt x="3283" y="429"/>
                      <a:pt x="1704" y="1131"/>
                    </a:cubicBezTo>
                    <a:cubicBezTo>
                      <a:pt x="1479" y="1231"/>
                      <a:pt x="1278" y="1331"/>
                      <a:pt x="1053" y="1431"/>
                    </a:cubicBezTo>
                    <a:cubicBezTo>
                      <a:pt x="0" y="5241"/>
                      <a:pt x="4060" y="9852"/>
                      <a:pt x="10251" y="11832"/>
                    </a:cubicBezTo>
                    <a:cubicBezTo>
                      <a:pt x="12166" y="12445"/>
                      <a:pt x="14063" y="12736"/>
                      <a:pt x="15808" y="12736"/>
                    </a:cubicBezTo>
                    <a:cubicBezTo>
                      <a:pt x="19704" y="12736"/>
                      <a:pt x="22850" y="11286"/>
                      <a:pt x="23785" y="8725"/>
                    </a:cubicBezTo>
                    <a:cubicBezTo>
                      <a:pt x="23659" y="8524"/>
                      <a:pt x="23559" y="8299"/>
                      <a:pt x="23434" y="8123"/>
                    </a:cubicBezTo>
                    <a:cubicBezTo>
                      <a:pt x="22532" y="6619"/>
                      <a:pt x="21304" y="5341"/>
                      <a:pt x="20000" y="4314"/>
                    </a:cubicBezTo>
                    <a:cubicBezTo>
                      <a:pt x="18121" y="2810"/>
                      <a:pt x="15990" y="1682"/>
                      <a:pt x="13735" y="955"/>
                    </a:cubicBezTo>
                    <a:cubicBezTo>
                      <a:pt x="13684" y="930"/>
                      <a:pt x="13634" y="905"/>
                      <a:pt x="13559" y="905"/>
                    </a:cubicBezTo>
                    <a:cubicBezTo>
                      <a:pt x="11679" y="307"/>
                      <a:pt x="9727" y="0"/>
                      <a:pt x="77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778;p32">
                <a:extLst>
                  <a:ext uri="{FF2B5EF4-FFF2-40B4-BE49-F238E27FC236}">
                    <a16:creationId xmlns:a16="http://schemas.microsoft.com/office/drawing/2014/main" id="{AFE394F6-5E02-4968-8A6E-EA375706668D}"/>
                  </a:ext>
                </a:extLst>
              </p:cNvPr>
              <p:cNvSpPr/>
              <p:nvPr/>
            </p:nvSpPr>
            <p:spPr>
              <a:xfrm>
                <a:off x="7219684" y="1726545"/>
                <a:ext cx="411991" cy="219568"/>
              </a:xfrm>
              <a:custGeom>
                <a:avLst/>
                <a:gdLst/>
                <a:ahLst/>
                <a:cxnLst/>
                <a:rect l="l" t="t" r="r" b="b"/>
                <a:pathLst>
                  <a:path w="22933" h="12222" extrusionOk="0">
                    <a:moveTo>
                      <a:pt x="7212" y="0"/>
                    </a:moveTo>
                    <a:cubicBezTo>
                      <a:pt x="6872" y="0"/>
                      <a:pt x="6532" y="9"/>
                      <a:pt x="6191" y="27"/>
                    </a:cubicBezTo>
                    <a:cubicBezTo>
                      <a:pt x="4537" y="127"/>
                      <a:pt x="2782" y="428"/>
                      <a:pt x="1203" y="1130"/>
                    </a:cubicBezTo>
                    <a:cubicBezTo>
                      <a:pt x="1178" y="1180"/>
                      <a:pt x="1178" y="1205"/>
                      <a:pt x="1153" y="1230"/>
                    </a:cubicBezTo>
                    <a:cubicBezTo>
                      <a:pt x="0" y="4889"/>
                      <a:pt x="3910" y="9425"/>
                      <a:pt x="9900" y="11355"/>
                    </a:cubicBezTo>
                    <a:cubicBezTo>
                      <a:pt x="11732" y="11943"/>
                      <a:pt x="13544" y="12221"/>
                      <a:pt x="15213" y="12221"/>
                    </a:cubicBezTo>
                    <a:cubicBezTo>
                      <a:pt x="19024" y="12221"/>
                      <a:pt x="22081" y="10767"/>
                      <a:pt x="22883" y="8222"/>
                    </a:cubicBezTo>
                    <a:cubicBezTo>
                      <a:pt x="22908" y="8172"/>
                      <a:pt x="22908" y="8147"/>
                      <a:pt x="22933" y="8097"/>
                    </a:cubicBezTo>
                    <a:cubicBezTo>
                      <a:pt x="22031" y="6618"/>
                      <a:pt x="20803" y="5340"/>
                      <a:pt x="19499" y="4313"/>
                    </a:cubicBezTo>
                    <a:cubicBezTo>
                      <a:pt x="16006" y="1518"/>
                      <a:pt x="11669" y="0"/>
                      <a:pt x="7212" y="0"/>
                    </a:cubicBezTo>
                    <a:close/>
                  </a:path>
                </a:pathLst>
              </a:custGeom>
              <a:solidFill>
                <a:srgbClr val="5959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79;p32">
                <a:extLst>
                  <a:ext uri="{FF2B5EF4-FFF2-40B4-BE49-F238E27FC236}">
                    <a16:creationId xmlns:a16="http://schemas.microsoft.com/office/drawing/2014/main" id="{492B8CF6-0629-4EA9-94D6-C57F7284CB32}"/>
                  </a:ext>
                </a:extLst>
              </p:cNvPr>
              <p:cNvSpPr/>
              <p:nvPr/>
            </p:nvSpPr>
            <p:spPr>
              <a:xfrm>
                <a:off x="7292614" y="1854245"/>
                <a:ext cx="223341" cy="91657"/>
              </a:xfrm>
              <a:custGeom>
                <a:avLst/>
                <a:gdLst/>
                <a:ahLst/>
                <a:cxnLst/>
                <a:rect l="l" t="t" r="r" b="b"/>
                <a:pathLst>
                  <a:path w="12432" h="5102" extrusionOk="0">
                    <a:moveTo>
                      <a:pt x="3348" y="0"/>
                    </a:moveTo>
                    <a:cubicBezTo>
                      <a:pt x="1833" y="0"/>
                      <a:pt x="608" y="369"/>
                      <a:pt x="1" y="1063"/>
                    </a:cubicBezTo>
                    <a:cubicBezTo>
                      <a:pt x="1529" y="2366"/>
                      <a:pt x="3534" y="3494"/>
                      <a:pt x="5840" y="4246"/>
                    </a:cubicBezTo>
                    <a:cubicBezTo>
                      <a:pt x="7677" y="4825"/>
                      <a:pt x="9498" y="5102"/>
                      <a:pt x="11176" y="5102"/>
                    </a:cubicBezTo>
                    <a:cubicBezTo>
                      <a:pt x="11605" y="5102"/>
                      <a:pt x="12024" y="5084"/>
                      <a:pt x="12432" y="5048"/>
                    </a:cubicBezTo>
                    <a:cubicBezTo>
                      <a:pt x="12281" y="3469"/>
                      <a:pt x="10076" y="1590"/>
                      <a:pt x="7018" y="612"/>
                    </a:cubicBezTo>
                    <a:cubicBezTo>
                      <a:pt x="5725" y="199"/>
                      <a:pt x="4458" y="0"/>
                      <a:pt x="3348" y="0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780;p32">
                <a:extLst>
                  <a:ext uri="{FF2B5EF4-FFF2-40B4-BE49-F238E27FC236}">
                    <a16:creationId xmlns:a16="http://schemas.microsoft.com/office/drawing/2014/main" id="{23C4EA68-4D51-41B0-BE1D-8A3CF5A05FDA}"/>
                  </a:ext>
                </a:extLst>
              </p:cNvPr>
              <p:cNvSpPr/>
              <p:nvPr/>
            </p:nvSpPr>
            <p:spPr>
              <a:xfrm>
                <a:off x="7054010" y="1912877"/>
                <a:ext cx="109874" cy="55925"/>
              </a:xfrm>
              <a:custGeom>
                <a:avLst/>
                <a:gdLst/>
                <a:ahLst/>
                <a:cxnLst/>
                <a:rect l="l" t="t" r="r" b="b"/>
                <a:pathLst>
                  <a:path w="6116" h="3113" extrusionOk="0">
                    <a:moveTo>
                      <a:pt x="3266" y="0"/>
                    </a:moveTo>
                    <a:cubicBezTo>
                      <a:pt x="2969" y="0"/>
                      <a:pt x="2669" y="52"/>
                      <a:pt x="2381" y="155"/>
                    </a:cubicBezTo>
                    <a:lnTo>
                      <a:pt x="0" y="1082"/>
                    </a:lnTo>
                    <a:cubicBezTo>
                      <a:pt x="401" y="1784"/>
                      <a:pt x="1028" y="2486"/>
                      <a:pt x="2081" y="3113"/>
                    </a:cubicBezTo>
                    <a:lnTo>
                      <a:pt x="6116" y="1584"/>
                    </a:lnTo>
                    <a:cubicBezTo>
                      <a:pt x="6116" y="1584"/>
                      <a:pt x="5389" y="882"/>
                      <a:pt x="4487" y="331"/>
                    </a:cubicBezTo>
                    <a:cubicBezTo>
                      <a:pt x="4117" y="109"/>
                      <a:pt x="3694" y="0"/>
                      <a:pt x="3266" y="0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781;p32">
                <a:extLst>
                  <a:ext uri="{FF2B5EF4-FFF2-40B4-BE49-F238E27FC236}">
                    <a16:creationId xmlns:a16="http://schemas.microsoft.com/office/drawing/2014/main" id="{8DD3BEEA-5860-4A92-B3FF-0A473F830815}"/>
                  </a:ext>
                </a:extLst>
              </p:cNvPr>
              <p:cNvSpPr/>
              <p:nvPr/>
            </p:nvSpPr>
            <p:spPr>
              <a:xfrm>
                <a:off x="7581640" y="2073755"/>
                <a:ext cx="94137" cy="66147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3682" extrusionOk="0">
                    <a:moveTo>
                      <a:pt x="1416" y="0"/>
                    </a:moveTo>
                    <a:cubicBezTo>
                      <a:pt x="627" y="0"/>
                      <a:pt x="1" y="96"/>
                      <a:pt x="1" y="96"/>
                    </a:cubicBezTo>
                    <a:lnTo>
                      <a:pt x="2382" y="3655"/>
                    </a:lnTo>
                    <a:cubicBezTo>
                      <a:pt x="2593" y="3673"/>
                      <a:pt x="2797" y="3681"/>
                      <a:pt x="2993" y="3681"/>
                    </a:cubicBezTo>
                    <a:cubicBezTo>
                      <a:pt x="3912" y="3681"/>
                      <a:pt x="4661" y="3498"/>
                      <a:pt x="5239" y="3229"/>
                    </a:cubicBezTo>
                    <a:lnTo>
                      <a:pt x="3836" y="1099"/>
                    </a:lnTo>
                    <a:cubicBezTo>
                      <a:pt x="3435" y="472"/>
                      <a:pt x="2783" y="71"/>
                      <a:pt x="2031" y="21"/>
                    </a:cubicBezTo>
                    <a:cubicBezTo>
                      <a:pt x="1820" y="6"/>
                      <a:pt x="1613" y="0"/>
                      <a:pt x="1416" y="0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782;p32">
                <a:extLst>
                  <a:ext uri="{FF2B5EF4-FFF2-40B4-BE49-F238E27FC236}">
                    <a16:creationId xmlns:a16="http://schemas.microsoft.com/office/drawing/2014/main" id="{27A65DC9-E339-4119-9587-62C0B4B26B39}"/>
                  </a:ext>
                </a:extLst>
              </p:cNvPr>
              <p:cNvSpPr/>
              <p:nvPr/>
            </p:nvSpPr>
            <p:spPr>
              <a:xfrm>
                <a:off x="7154406" y="2152253"/>
                <a:ext cx="267463" cy="238791"/>
              </a:xfrm>
              <a:custGeom>
                <a:avLst/>
                <a:gdLst/>
                <a:ahLst/>
                <a:cxnLst/>
                <a:rect l="l" t="t" r="r" b="b"/>
                <a:pathLst>
                  <a:path w="14888" h="13292" extrusionOk="0">
                    <a:moveTo>
                      <a:pt x="7458" y="0"/>
                    </a:moveTo>
                    <a:cubicBezTo>
                      <a:pt x="4645" y="0"/>
                      <a:pt x="2019" y="1788"/>
                      <a:pt x="1128" y="4624"/>
                    </a:cubicBezTo>
                    <a:cubicBezTo>
                      <a:pt x="0" y="8107"/>
                      <a:pt x="1930" y="11867"/>
                      <a:pt x="5414" y="12970"/>
                    </a:cubicBezTo>
                    <a:cubicBezTo>
                      <a:pt x="6089" y="13188"/>
                      <a:pt x="6773" y="13292"/>
                      <a:pt x="7447" y="13292"/>
                    </a:cubicBezTo>
                    <a:cubicBezTo>
                      <a:pt x="10254" y="13292"/>
                      <a:pt x="12871" y="11493"/>
                      <a:pt x="13760" y="8684"/>
                    </a:cubicBezTo>
                    <a:cubicBezTo>
                      <a:pt x="14888" y="5175"/>
                      <a:pt x="12958" y="1441"/>
                      <a:pt x="9474" y="313"/>
                    </a:cubicBezTo>
                    <a:cubicBezTo>
                      <a:pt x="8805" y="101"/>
                      <a:pt x="8127" y="0"/>
                      <a:pt x="7458" y="0"/>
                    </a:cubicBezTo>
                    <a:close/>
                  </a:path>
                </a:pathLst>
              </a:custGeom>
              <a:solidFill>
                <a:srgbClr val="5959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783;p32">
                <a:extLst>
                  <a:ext uri="{FF2B5EF4-FFF2-40B4-BE49-F238E27FC236}">
                    <a16:creationId xmlns:a16="http://schemas.microsoft.com/office/drawing/2014/main" id="{4AE14329-F5EC-4309-8715-8BF6C7C327E1}"/>
                  </a:ext>
                </a:extLst>
              </p:cNvPr>
              <p:cNvSpPr/>
              <p:nvPr/>
            </p:nvSpPr>
            <p:spPr>
              <a:xfrm>
                <a:off x="7208421" y="2411965"/>
                <a:ext cx="54057" cy="47841"/>
              </a:xfrm>
              <a:custGeom>
                <a:avLst/>
                <a:gdLst/>
                <a:ahLst/>
                <a:cxnLst/>
                <a:rect l="l" t="t" r="r" b="b"/>
                <a:pathLst>
                  <a:path w="3009" h="2663" extrusionOk="0">
                    <a:moveTo>
                      <a:pt x="1491" y="0"/>
                    </a:moveTo>
                    <a:cubicBezTo>
                      <a:pt x="929" y="0"/>
                      <a:pt x="408" y="354"/>
                      <a:pt x="226" y="918"/>
                    </a:cubicBezTo>
                    <a:cubicBezTo>
                      <a:pt x="1" y="1619"/>
                      <a:pt x="402" y="2371"/>
                      <a:pt x="1104" y="2597"/>
                    </a:cubicBezTo>
                    <a:cubicBezTo>
                      <a:pt x="1241" y="2641"/>
                      <a:pt x="1381" y="2662"/>
                      <a:pt x="1518" y="2662"/>
                    </a:cubicBezTo>
                    <a:cubicBezTo>
                      <a:pt x="2080" y="2662"/>
                      <a:pt x="2602" y="2309"/>
                      <a:pt x="2783" y="1745"/>
                    </a:cubicBezTo>
                    <a:cubicBezTo>
                      <a:pt x="3008" y="1043"/>
                      <a:pt x="2607" y="291"/>
                      <a:pt x="1906" y="65"/>
                    </a:cubicBezTo>
                    <a:cubicBezTo>
                      <a:pt x="1768" y="21"/>
                      <a:pt x="1628" y="0"/>
                      <a:pt x="14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784;p32">
                <a:extLst>
                  <a:ext uri="{FF2B5EF4-FFF2-40B4-BE49-F238E27FC236}">
                    <a16:creationId xmlns:a16="http://schemas.microsoft.com/office/drawing/2014/main" id="{B80D6058-0C1A-43DA-97C0-EA9987DDF79A}"/>
                  </a:ext>
                </a:extLst>
              </p:cNvPr>
              <p:cNvSpPr/>
              <p:nvPr/>
            </p:nvSpPr>
            <p:spPr>
              <a:xfrm>
                <a:off x="7154406" y="2216849"/>
                <a:ext cx="251708" cy="174189"/>
              </a:xfrm>
              <a:custGeom>
                <a:avLst/>
                <a:gdLst/>
                <a:ahLst/>
                <a:cxnLst/>
                <a:rect l="l" t="t" r="r" b="b"/>
                <a:pathLst>
                  <a:path w="14011" h="9696" extrusionOk="0">
                    <a:moveTo>
                      <a:pt x="1554" y="0"/>
                    </a:moveTo>
                    <a:lnTo>
                      <a:pt x="1554" y="0"/>
                    </a:lnTo>
                    <a:cubicBezTo>
                      <a:pt x="1379" y="326"/>
                      <a:pt x="1228" y="677"/>
                      <a:pt x="1128" y="1028"/>
                    </a:cubicBezTo>
                    <a:cubicBezTo>
                      <a:pt x="0" y="4511"/>
                      <a:pt x="1930" y="8271"/>
                      <a:pt x="5414" y="9374"/>
                    </a:cubicBezTo>
                    <a:cubicBezTo>
                      <a:pt x="6089" y="9592"/>
                      <a:pt x="6773" y="9696"/>
                      <a:pt x="7447" y="9696"/>
                    </a:cubicBezTo>
                    <a:cubicBezTo>
                      <a:pt x="10254" y="9696"/>
                      <a:pt x="12871" y="7897"/>
                      <a:pt x="13760" y="5088"/>
                    </a:cubicBezTo>
                    <a:cubicBezTo>
                      <a:pt x="13885" y="4737"/>
                      <a:pt x="13960" y="4361"/>
                      <a:pt x="14010" y="4010"/>
                    </a:cubicBezTo>
                    <a:lnTo>
                      <a:pt x="14010" y="4010"/>
                    </a:lnTo>
                    <a:cubicBezTo>
                      <a:pt x="12873" y="6226"/>
                      <a:pt x="10585" y="7598"/>
                      <a:pt x="8143" y="7598"/>
                    </a:cubicBezTo>
                    <a:cubicBezTo>
                      <a:pt x="7463" y="7598"/>
                      <a:pt x="6772" y="7492"/>
                      <a:pt x="6091" y="7268"/>
                    </a:cubicBezTo>
                    <a:cubicBezTo>
                      <a:pt x="2958" y="6266"/>
                      <a:pt x="1078" y="3158"/>
                      <a:pt x="1554" y="0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785;p32">
                <a:extLst>
                  <a:ext uri="{FF2B5EF4-FFF2-40B4-BE49-F238E27FC236}">
                    <a16:creationId xmlns:a16="http://schemas.microsoft.com/office/drawing/2014/main" id="{B1C6528B-7571-4A2F-92B4-F4B4AA266429}"/>
                  </a:ext>
                </a:extLst>
              </p:cNvPr>
              <p:cNvSpPr/>
              <p:nvPr/>
            </p:nvSpPr>
            <p:spPr>
              <a:xfrm>
                <a:off x="6999079" y="2857935"/>
                <a:ext cx="179668" cy="100442"/>
              </a:xfrm>
              <a:custGeom>
                <a:avLst/>
                <a:gdLst/>
                <a:ahLst/>
                <a:cxnLst/>
                <a:rect l="l" t="t" r="r" b="b"/>
                <a:pathLst>
                  <a:path w="10001" h="5591" extrusionOk="0">
                    <a:moveTo>
                      <a:pt x="327" y="1"/>
                    </a:moveTo>
                    <a:lnTo>
                      <a:pt x="327" y="1"/>
                    </a:lnTo>
                    <a:cubicBezTo>
                      <a:pt x="1" y="2206"/>
                      <a:pt x="1304" y="4361"/>
                      <a:pt x="3459" y="5063"/>
                    </a:cubicBezTo>
                    <a:lnTo>
                      <a:pt x="3961" y="5214"/>
                    </a:lnTo>
                    <a:lnTo>
                      <a:pt x="4437" y="5364"/>
                    </a:lnTo>
                    <a:cubicBezTo>
                      <a:pt x="4907" y="5517"/>
                      <a:pt x="5385" y="5590"/>
                      <a:pt x="5854" y="5590"/>
                    </a:cubicBezTo>
                    <a:cubicBezTo>
                      <a:pt x="7608" y="5590"/>
                      <a:pt x="9249" y="4569"/>
                      <a:pt x="10001" y="2908"/>
                    </a:cubicBezTo>
                    <a:lnTo>
                      <a:pt x="10001" y="2908"/>
                    </a:lnTo>
                    <a:cubicBezTo>
                      <a:pt x="8783" y="3448"/>
                      <a:pt x="7670" y="3673"/>
                      <a:pt x="6661" y="3673"/>
                    </a:cubicBezTo>
                    <a:cubicBezTo>
                      <a:pt x="3600" y="3673"/>
                      <a:pt x="1495" y="1603"/>
                      <a:pt x="327" y="1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786;p32">
                <a:extLst>
                  <a:ext uri="{FF2B5EF4-FFF2-40B4-BE49-F238E27FC236}">
                    <a16:creationId xmlns:a16="http://schemas.microsoft.com/office/drawing/2014/main" id="{A9B4CA50-045A-45C4-A38D-838DE7DB7E00}"/>
                  </a:ext>
                </a:extLst>
              </p:cNvPr>
              <p:cNvSpPr/>
              <p:nvPr/>
            </p:nvSpPr>
            <p:spPr>
              <a:xfrm>
                <a:off x="7077129" y="2391864"/>
                <a:ext cx="105940" cy="276122"/>
              </a:xfrm>
              <a:custGeom>
                <a:avLst/>
                <a:gdLst/>
                <a:ahLst/>
                <a:cxnLst/>
                <a:rect l="l" t="t" r="r" b="b"/>
                <a:pathLst>
                  <a:path w="5897" h="15370" extrusionOk="0">
                    <a:moveTo>
                      <a:pt x="4483" y="1"/>
                    </a:moveTo>
                    <a:cubicBezTo>
                      <a:pt x="4061" y="1"/>
                      <a:pt x="3660" y="235"/>
                      <a:pt x="3525" y="783"/>
                    </a:cubicBezTo>
                    <a:cubicBezTo>
                      <a:pt x="2423" y="5144"/>
                      <a:pt x="1320" y="9530"/>
                      <a:pt x="217" y="13891"/>
                    </a:cubicBezTo>
                    <a:cubicBezTo>
                      <a:pt x="0" y="14760"/>
                      <a:pt x="752" y="15369"/>
                      <a:pt x="1440" y="15369"/>
                    </a:cubicBezTo>
                    <a:cubicBezTo>
                      <a:pt x="1864" y="15369"/>
                      <a:pt x="2264" y="15138"/>
                      <a:pt x="2398" y="14593"/>
                    </a:cubicBezTo>
                    <a:cubicBezTo>
                      <a:pt x="3500" y="10207"/>
                      <a:pt x="4578" y="5846"/>
                      <a:pt x="5681" y="1485"/>
                    </a:cubicBezTo>
                    <a:cubicBezTo>
                      <a:pt x="5897" y="605"/>
                      <a:pt x="5162" y="1"/>
                      <a:pt x="4483" y="1"/>
                    </a:cubicBezTo>
                    <a:close/>
                  </a:path>
                </a:pathLst>
              </a:custGeom>
              <a:solidFill>
                <a:srgbClr val="FFFFFF">
                  <a:alpha val="1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87;p32">
                <a:extLst>
                  <a:ext uri="{FF2B5EF4-FFF2-40B4-BE49-F238E27FC236}">
                    <a16:creationId xmlns:a16="http://schemas.microsoft.com/office/drawing/2014/main" id="{86481E7A-A01C-4BED-8C19-5DD6FD6EABB1}"/>
                  </a:ext>
                </a:extLst>
              </p:cNvPr>
              <p:cNvSpPr/>
              <p:nvPr/>
            </p:nvSpPr>
            <p:spPr>
              <a:xfrm>
                <a:off x="7176267" y="1894824"/>
                <a:ext cx="101969" cy="24247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13497" extrusionOk="0">
                    <a:moveTo>
                      <a:pt x="1674" y="1"/>
                    </a:moveTo>
                    <a:cubicBezTo>
                      <a:pt x="804" y="1"/>
                      <a:pt x="1" y="1067"/>
                      <a:pt x="763" y="1887"/>
                    </a:cubicBezTo>
                    <a:cubicBezTo>
                      <a:pt x="3395" y="4644"/>
                      <a:pt x="2493" y="8704"/>
                      <a:pt x="1741" y="12012"/>
                    </a:cubicBezTo>
                    <a:cubicBezTo>
                      <a:pt x="1540" y="12893"/>
                      <a:pt x="2281" y="13497"/>
                      <a:pt x="2956" y="13497"/>
                    </a:cubicBezTo>
                    <a:cubicBezTo>
                      <a:pt x="3377" y="13497"/>
                      <a:pt x="3771" y="13262"/>
                      <a:pt x="3896" y="12714"/>
                    </a:cubicBezTo>
                    <a:cubicBezTo>
                      <a:pt x="4849" y="8579"/>
                      <a:pt x="5676" y="3767"/>
                      <a:pt x="2468" y="358"/>
                    </a:cubicBezTo>
                    <a:cubicBezTo>
                      <a:pt x="2228" y="106"/>
                      <a:pt x="1948" y="1"/>
                      <a:pt x="1674" y="1"/>
                    </a:cubicBezTo>
                    <a:close/>
                  </a:path>
                </a:pathLst>
              </a:custGeom>
              <a:solidFill>
                <a:srgbClr val="FFFFFF">
                  <a:alpha val="1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88;p32">
                <a:extLst>
                  <a:ext uri="{FF2B5EF4-FFF2-40B4-BE49-F238E27FC236}">
                    <a16:creationId xmlns:a16="http://schemas.microsoft.com/office/drawing/2014/main" id="{692F416F-3617-43C4-8FB2-7BEA76E70764}"/>
                  </a:ext>
                </a:extLst>
              </p:cNvPr>
              <p:cNvSpPr/>
              <p:nvPr/>
            </p:nvSpPr>
            <p:spPr>
              <a:xfrm>
                <a:off x="7653671" y="2496427"/>
                <a:ext cx="98179" cy="64872"/>
              </a:xfrm>
              <a:custGeom>
                <a:avLst/>
                <a:gdLst/>
                <a:ahLst/>
                <a:cxnLst/>
                <a:rect l="l" t="t" r="r" b="b"/>
                <a:pathLst>
                  <a:path w="5465" h="3611" extrusionOk="0">
                    <a:moveTo>
                      <a:pt x="3435" y="0"/>
                    </a:moveTo>
                    <a:cubicBezTo>
                      <a:pt x="2683" y="0"/>
                      <a:pt x="2006" y="351"/>
                      <a:pt x="1555" y="952"/>
                    </a:cubicBezTo>
                    <a:lnTo>
                      <a:pt x="1" y="2983"/>
                    </a:lnTo>
                    <a:cubicBezTo>
                      <a:pt x="671" y="3365"/>
                      <a:pt x="1523" y="3611"/>
                      <a:pt x="2666" y="3611"/>
                    </a:cubicBezTo>
                    <a:cubicBezTo>
                      <a:pt x="2721" y="3611"/>
                      <a:pt x="2777" y="3610"/>
                      <a:pt x="2833" y="3609"/>
                    </a:cubicBezTo>
                    <a:lnTo>
                      <a:pt x="5465" y="226"/>
                    </a:lnTo>
                    <a:cubicBezTo>
                      <a:pt x="5465" y="226"/>
                      <a:pt x="4487" y="0"/>
                      <a:pt x="3435" y="0"/>
                    </a:cubicBezTo>
                    <a:close/>
                  </a:path>
                </a:pathLst>
              </a:custGeom>
              <a:solidFill>
                <a:srgbClr val="E2DF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89;p32">
              <a:extLst>
                <a:ext uri="{FF2B5EF4-FFF2-40B4-BE49-F238E27FC236}">
                  <a16:creationId xmlns:a16="http://schemas.microsoft.com/office/drawing/2014/main" id="{2815DDF7-5CCD-4F23-B44A-FD6EDAFB722A}"/>
                </a:ext>
              </a:extLst>
            </p:cNvPr>
            <p:cNvGrpSpPr/>
            <p:nvPr/>
          </p:nvGrpSpPr>
          <p:grpSpPr>
            <a:xfrm>
              <a:off x="7599207" y="2258775"/>
              <a:ext cx="724922" cy="1279662"/>
              <a:chOff x="7599207" y="2167738"/>
              <a:chExt cx="724922" cy="1279662"/>
            </a:xfrm>
          </p:grpSpPr>
          <p:sp>
            <p:nvSpPr>
              <p:cNvPr id="10" name="Google Shape;790;p32">
                <a:extLst>
                  <a:ext uri="{FF2B5EF4-FFF2-40B4-BE49-F238E27FC236}">
                    <a16:creationId xmlns:a16="http://schemas.microsoft.com/office/drawing/2014/main" id="{A60D7C57-BE4C-42A5-A9E2-8FCE6CB77DD5}"/>
                  </a:ext>
                </a:extLst>
              </p:cNvPr>
              <p:cNvSpPr/>
              <p:nvPr/>
            </p:nvSpPr>
            <p:spPr>
              <a:xfrm>
                <a:off x="7599207" y="2200664"/>
                <a:ext cx="694311" cy="1246735"/>
              </a:xfrm>
              <a:custGeom>
                <a:avLst/>
                <a:gdLst/>
                <a:ahLst/>
                <a:cxnLst/>
                <a:rect l="l" t="t" r="r" b="b"/>
                <a:pathLst>
                  <a:path w="38648" h="69398" extrusionOk="0">
                    <a:moveTo>
                      <a:pt x="20320" y="0"/>
                    </a:moveTo>
                    <a:cubicBezTo>
                      <a:pt x="19660" y="0"/>
                      <a:pt x="19001" y="33"/>
                      <a:pt x="18346" y="99"/>
                    </a:cubicBezTo>
                    <a:cubicBezTo>
                      <a:pt x="17770" y="174"/>
                      <a:pt x="17168" y="275"/>
                      <a:pt x="16592" y="375"/>
                    </a:cubicBezTo>
                    <a:cubicBezTo>
                      <a:pt x="16016" y="500"/>
                      <a:pt x="15439" y="625"/>
                      <a:pt x="14863" y="801"/>
                    </a:cubicBezTo>
                    <a:cubicBezTo>
                      <a:pt x="14311" y="976"/>
                      <a:pt x="13735" y="1152"/>
                      <a:pt x="13183" y="1377"/>
                    </a:cubicBezTo>
                    <a:cubicBezTo>
                      <a:pt x="13158" y="1402"/>
                      <a:pt x="13133" y="1402"/>
                      <a:pt x="13083" y="1427"/>
                    </a:cubicBezTo>
                    <a:cubicBezTo>
                      <a:pt x="12807" y="1528"/>
                      <a:pt x="12557" y="1653"/>
                      <a:pt x="12306" y="1753"/>
                    </a:cubicBezTo>
                    <a:cubicBezTo>
                      <a:pt x="12281" y="1778"/>
                      <a:pt x="12256" y="1778"/>
                      <a:pt x="12231" y="1803"/>
                    </a:cubicBezTo>
                    <a:cubicBezTo>
                      <a:pt x="12005" y="1904"/>
                      <a:pt x="11780" y="2004"/>
                      <a:pt x="11579" y="2104"/>
                    </a:cubicBezTo>
                    <a:cubicBezTo>
                      <a:pt x="11554" y="2129"/>
                      <a:pt x="11529" y="2129"/>
                      <a:pt x="11504" y="2129"/>
                    </a:cubicBezTo>
                    <a:cubicBezTo>
                      <a:pt x="11454" y="2179"/>
                      <a:pt x="11404" y="2204"/>
                      <a:pt x="11354" y="2229"/>
                    </a:cubicBezTo>
                    <a:cubicBezTo>
                      <a:pt x="11153" y="2330"/>
                      <a:pt x="10953" y="2430"/>
                      <a:pt x="10752" y="2555"/>
                    </a:cubicBezTo>
                    <a:cubicBezTo>
                      <a:pt x="10652" y="2605"/>
                      <a:pt x="10552" y="2681"/>
                      <a:pt x="10452" y="2731"/>
                    </a:cubicBezTo>
                    <a:cubicBezTo>
                      <a:pt x="10301" y="2831"/>
                      <a:pt x="10151" y="2906"/>
                      <a:pt x="10000" y="3006"/>
                    </a:cubicBezTo>
                    <a:cubicBezTo>
                      <a:pt x="9775" y="3132"/>
                      <a:pt x="9549" y="3282"/>
                      <a:pt x="9324" y="3432"/>
                    </a:cubicBezTo>
                    <a:cubicBezTo>
                      <a:pt x="9299" y="3458"/>
                      <a:pt x="9274" y="3458"/>
                      <a:pt x="9249" y="3483"/>
                    </a:cubicBezTo>
                    <a:cubicBezTo>
                      <a:pt x="8747" y="3833"/>
                      <a:pt x="8246" y="4234"/>
                      <a:pt x="7745" y="4661"/>
                    </a:cubicBezTo>
                    <a:cubicBezTo>
                      <a:pt x="7594" y="4786"/>
                      <a:pt x="7419" y="4936"/>
                      <a:pt x="7269" y="5087"/>
                    </a:cubicBezTo>
                    <a:cubicBezTo>
                      <a:pt x="6642" y="5688"/>
                      <a:pt x="6066" y="6340"/>
                      <a:pt x="5564" y="7041"/>
                    </a:cubicBezTo>
                    <a:cubicBezTo>
                      <a:pt x="2782" y="11102"/>
                      <a:pt x="0" y="17869"/>
                      <a:pt x="0" y="17869"/>
                    </a:cubicBezTo>
                    <a:cubicBezTo>
                      <a:pt x="0" y="17869"/>
                      <a:pt x="101" y="20149"/>
                      <a:pt x="2106" y="21277"/>
                    </a:cubicBezTo>
                    <a:cubicBezTo>
                      <a:pt x="2206" y="21327"/>
                      <a:pt x="2281" y="21377"/>
                      <a:pt x="2381" y="21428"/>
                    </a:cubicBezTo>
                    <a:cubicBezTo>
                      <a:pt x="2482" y="21478"/>
                      <a:pt x="2557" y="21503"/>
                      <a:pt x="2657" y="21553"/>
                    </a:cubicBezTo>
                    <a:lnTo>
                      <a:pt x="2682" y="21553"/>
                    </a:lnTo>
                    <a:cubicBezTo>
                      <a:pt x="2782" y="21578"/>
                      <a:pt x="2858" y="21628"/>
                      <a:pt x="2958" y="21653"/>
                    </a:cubicBezTo>
                    <a:lnTo>
                      <a:pt x="3008" y="21653"/>
                    </a:lnTo>
                    <a:cubicBezTo>
                      <a:pt x="3083" y="21703"/>
                      <a:pt x="3183" y="21728"/>
                      <a:pt x="3284" y="21753"/>
                    </a:cubicBezTo>
                    <a:lnTo>
                      <a:pt x="3334" y="21753"/>
                    </a:lnTo>
                    <a:cubicBezTo>
                      <a:pt x="3434" y="21778"/>
                      <a:pt x="3534" y="21803"/>
                      <a:pt x="3634" y="21803"/>
                    </a:cubicBezTo>
                    <a:cubicBezTo>
                      <a:pt x="3660" y="21829"/>
                      <a:pt x="3685" y="21829"/>
                      <a:pt x="3710" y="21829"/>
                    </a:cubicBezTo>
                    <a:cubicBezTo>
                      <a:pt x="3810" y="21854"/>
                      <a:pt x="3910" y="21854"/>
                      <a:pt x="3985" y="21879"/>
                    </a:cubicBezTo>
                    <a:lnTo>
                      <a:pt x="4086" y="21879"/>
                    </a:lnTo>
                    <a:cubicBezTo>
                      <a:pt x="4186" y="21904"/>
                      <a:pt x="4286" y="21904"/>
                      <a:pt x="4411" y="21904"/>
                    </a:cubicBezTo>
                    <a:lnTo>
                      <a:pt x="4512" y="21904"/>
                    </a:lnTo>
                    <a:cubicBezTo>
                      <a:pt x="4662" y="21929"/>
                      <a:pt x="4812" y="21929"/>
                      <a:pt x="4963" y="21929"/>
                    </a:cubicBezTo>
                    <a:lnTo>
                      <a:pt x="7569" y="18520"/>
                    </a:lnTo>
                    <a:cubicBezTo>
                      <a:pt x="7569" y="18520"/>
                      <a:pt x="11078" y="18696"/>
                      <a:pt x="12256" y="21703"/>
                    </a:cubicBezTo>
                    <a:cubicBezTo>
                      <a:pt x="13234" y="24159"/>
                      <a:pt x="23058" y="54936"/>
                      <a:pt x="26642" y="66215"/>
                    </a:cubicBezTo>
                    <a:cubicBezTo>
                      <a:pt x="26692" y="66340"/>
                      <a:pt x="26742" y="66465"/>
                      <a:pt x="26793" y="66591"/>
                    </a:cubicBezTo>
                    <a:cubicBezTo>
                      <a:pt x="26843" y="66691"/>
                      <a:pt x="26868" y="66766"/>
                      <a:pt x="26918" y="66866"/>
                    </a:cubicBezTo>
                    <a:cubicBezTo>
                      <a:pt x="26943" y="66916"/>
                      <a:pt x="26968" y="66942"/>
                      <a:pt x="26993" y="66992"/>
                    </a:cubicBezTo>
                    <a:cubicBezTo>
                      <a:pt x="27018" y="67067"/>
                      <a:pt x="27068" y="67142"/>
                      <a:pt x="27118" y="67217"/>
                    </a:cubicBezTo>
                    <a:cubicBezTo>
                      <a:pt x="27143" y="67267"/>
                      <a:pt x="27168" y="67292"/>
                      <a:pt x="27194" y="67343"/>
                    </a:cubicBezTo>
                    <a:cubicBezTo>
                      <a:pt x="27244" y="67418"/>
                      <a:pt x="27294" y="67493"/>
                      <a:pt x="27344" y="67543"/>
                    </a:cubicBezTo>
                    <a:cubicBezTo>
                      <a:pt x="27369" y="67593"/>
                      <a:pt x="27419" y="67643"/>
                      <a:pt x="27444" y="67693"/>
                    </a:cubicBezTo>
                    <a:cubicBezTo>
                      <a:pt x="27494" y="67744"/>
                      <a:pt x="27544" y="67794"/>
                      <a:pt x="27595" y="67869"/>
                    </a:cubicBezTo>
                    <a:cubicBezTo>
                      <a:pt x="27645" y="67919"/>
                      <a:pt x="27670" y="67944"/>
                      <a:pt x="27720" y="67994"/>
                    </a:cubicBezTo>
                    <a:cubicBezTo>
                      <a:pt x="27770" y="68044"/>
                      <a:pt x="27820" y="68094"/>
                      <a:pt x="27895" y="68145"/>
                    </a:cubicBezTo>
                    <a:cubicBezTo>
                      <a:pt x="27920" y="68195"/>
                      <a:pt x="27970" y="68245"/>
                      <a:pt x="28021" y="68270"/>
                    </a:cubicBezTo>
                    <a:cubicBezTo>
                      <a:pt x="28071" y="68320"/>
                      <a:pt x="28146" y="68370"/>
                      <a:pt x="28196" y="68420"/>
                    </a:cubicBezTo>
                    <a:cubicBezTo>
                      <a:pt x="28246" y="68470"/>
                      <a:pt x="28296" y="68495"/>
                      <a:pt x="28346" y="68546"/>
                    </a:cubicBezTo>
                    <a:cubicBezTo>
                      <a:pt x="28397" y="68571"/>
                      <a:pt x="28472" y="68621"/>
                      <a:pt x="28522" y="68646"/>
                    </a:cubicBezTo>
                    <a:cubicBezTo>
                      <a:pt x="28572" y="68696"/>
                      <a:pt x="28647" y="68721"/>
                      <a:pt x="28697" y="68771"/>
                    </a:cubicBezTo>
                    <a:cubicBezTo>
                      <a:pt x="28747" y="68796"/>
                      <a:pt x="28823" y="68821"/>
                      <a:pt x="28873" y="68871"/>
                    </a:cubicBezTo>
                    <a:cubicBezTo>
                      <a:pt x="28948" y="68896"/>
                      <a:pt x="28998" y="68922"/>
                      <a:pt x="29048" y="68947"/>
                    </a:cubicBezTo>
                    <a:cubicBezTo>
                      <a:pt x="29123" y="68972"/>
                      <a:pt x="29173" y="69022"/>
                      <a:pt x="29249" y="69047"/>
                    </a:cubicBezTo>
                    <a:cubicBezTo>
                      <a:pt x="29299" y="69072"/>
                      <a:pt x="29374" y="69097"/>
                      <a:pt x="29449" y="69122"/>
                    </a:cubicBezTo>
                    <a:cubicBezTo>
                      <a:pt x="29499" y="69147"/>
                      <a:pt x="29574" y="69172"/>
                      <a:pt x="29625" y="69172"/>
                    </a:cubicBezTo>
                    <a:cubicBezTo>
                      <a:pt x="29700" y="69197"/>
                      <a:pt x="29775" y="69222"/>
                      <a:pt x="29825" y="69247"/>
                    </a:cubicBezTo>
                    <a:cubicBezTo>
                      <a:pt x="29900" y="69247"/>
                      <a:pt x="29950" y="69272"/>
                      <a:pt x="30026" y="69297"/>
                    </a:cubicBezTo>
                    <a:cubicBezTo>
                      <a:pt x="30101" y="69297"/>
                      <a:pt x="30176" y="69323"/>
                      <a:pt x="30251" y="69323"/>
                    </a:cubicBezTo>
                    <a:cubicBezTo>
                      <a:pt x="30301" y="69348"/>
                      <a:pt x="30376" y="69348"/>
                      <a:pt x="30427" y="69373"/>
                    </a:cubicBezTo>
                    <a:lnTo>
                      <a:pt x="30677" y="69373"/>
                    </a:lnTo>
                    <a:cubicBezTo>
                      <a:pt x="30727" y="69398"/>
                      <a:pt x="30777" y="69398"/>
                      <a:pt x="30853" y="69398"/>
                    </a:cubicBezTo>
                    <a:lnTo>
                      <a:pt x="31279" y="69398"/>
                    </a:lnTo>
                    <a:cubicBezTo>
                      <a:pt x="31354" y="69398"/>
                      <a:pt x="31454" y="69373"/>
                      <a:pt x="31554" y="69373"/>
                    </a:cubicBezTo>
                    <a:cubicBezTo>
                      <a:pt x="31605" y="69373"/>
                      <a:pt x="31655" y="69348"/>
                      <a:pt x="31705" y="69348"/>
                    </a:cubicBezTo>
                    <a:cubicBezTo>
                      <a:pt x="31830" y="69323"/>
                      <a:pt x="31981" y="69297"/>
                      <a:pt x="32131" y="69272"/>
                    </a:cubicBezTo>
                    <a:lnTo>
                      <a:pt x="32607" y="69147"/>
                    </a:lnTo>
                    <a:lnTo>
                      <a:pt x="33108" y="69022"/>
                    </a:lnTo>
                    <a:cubicBezTo>
                      <a:pt x="33259" y="68997"/>
                      <a:pt x="33384" y="68947"/>
                      <a:pt x="33534" y="68896"/>
                    </a:cubicBezTo>
                    <a:cubicBezTo>
                      <a:pt x="33585" y="68871"/>
                      <a:pt x="33635" y="68871"/>
                      <a:pt x="33685" y="68846"/>
                    </a:cubicBezTo>
                    <a:cubicBezTo>
                      <a:pt x="33760" y="68821"/>
                      <a:pt x="33835" y="68771"/>
                      <a:pt x="33935" y="68746"/>
                    </a:cubicBezTo>
                    <a:cubicBezTo>
                      <a:pt x="33986" y="68721"/>
                      <a:pt x="34036" y="68671"/>
                      <a:pt x="34111" y="68646"/>
                    </a:cubicBezTo>
                    <a:cubicBezTo>
                      <a:pt x="34161" y="68621"/>
                      <a:pt x="34236" y="68571"/>
                      <a:pt x="34311" y="68546"/>
                    </a:cubicBezTo>
                    <a:cubicBezTo>
                      <a:pt x="34361" y="68495"/>
                      <a:pt x="34437" y="68470"/>
                      <a:pt x="34487" y="68420"/>
                    </a:cubicBezTo>
                    <a:cubicBezTo>
                      <a:pt x="34537" y="68395"/>
                      <a:pt x="34612" y="68345"/>
                      <a:pt x="34662" y="68320"/>
                    </a:cubicBezTo>
                    <a:cubicBezTo>
                      <a:pt x="34737" y="68270"/>
                      <a:pt x="34788" y="68220"/>
                      <a:pt x="34863" y="68170"/>
                    </a:cubicBezTo>
                    <a:cubicBezTo>
                      <a:pt x="34888" y="68120"/>
                      <a:pt x="34938" y="68094"/>
                      <a:pt x="34988" y="68069"/>
                    </a:cubicBezTo>
                    <a:cubicBezTo>
                      <a:pt x="35063" y="67994"/>
                      <a:pt x="35113" y="67944"/>
                      <a:pt x="35189" y="67869"/>
                    </a:cubicBezTo>
                    <a:cubicBezTo>
                      <a:pt x="35214" y="67844"/>
                      <a:pt x="35264" y="67819"/>
                      <a:pt x="35289" y="67769"/>
                    </a:cubicBezTo>
                    <a:cubicBezTo>
                      <a:pt x="35364" y="67719"/>
                      <a:pt x="35414" y="67643"/>
                      <a:pt x="35489" y="67568"/>
                    </a:cubicBezTo>
                    <a:cubicBezTo>
                      <a:pt x="35514" y="67518"/>
                      <a:pt x="35539" y="67493"/>
                      <a:pt x="35564" y="67468"/>
                    </a:cubicBezTo>
                    <a:cubicBezTo>
                      <a:pt x="35615" y="67393"/>
                      <a:pt x="35690" y="67292"/>
                      <a:pt x="35765" y="67217"/>
                    </a:cubicBezTo>
                    <a:cubicBezTo>
                      <a:pt x="35765" y="67192"/>
                      <a:pt x="35790" y="67167"/>
                      <a:pt x="35790" y="67142"/>
                    </a:cubicBezTo>
                    <a:cubicBezTo>
                      <a:pt x="35865" y="67042"/>
                      <a:pt x="35915" y="66967"/>
                      <a:pt x="35991" y="66866"/>
                    </a:cubicBezTo>
                    <a:cubicBezTo>
                      <a:pt x="35991" y="66841"/>
                      <a:pt x="36016" y="66816"/>
                      <a:pt x="36016" y="66816"/>
                    </a:cubicBezTo>
                    <a:cubicBezTo>
                      <a:pt x="36066" y="66691"/>
                      <a:pt x="36116" y="66591"/>
                      <a:pt x="36191" y="66465"/>
                    </a:cubicBezTo>
                    <a:cubicBezTo>
                      <a:pt x="36191" y="66465"/>
                      <a:pt x="36191" y="66465"/>
                      <a:pt x="36191" y="66440"/>
                    </a:cubicBezTo>
                    <a:cubicBezTo>
                      <a:pt x="36241" y="66315"/>
                      <a:pt x="36291" y="66215"/>
                      <a:pt x="36341" y="66089"/>
                    </a:cubicBezTo>
                    <a:cubicBezTo>
                      <a:pt x="36341" y="66089"/>
                      <a:pt x="36341" y="66064"/>
                      <a:pt x="36341" y="66064"/>
                    </a:cubicBezTo>
                    <a:cubicBezTo>
                      <a:pt x="36392" y="65939"/>
                      <a:pt x="36417" y="65814"/>
                      <a:pt x="36467" y="65688"/>
                    </a:cubicBezTo>
                    <a:cubicBezTo>
                      <a:pt x="36467" y="65688"/>
                      <a:pt x="36467" y="65663"/>
                      <a:pt x="36467" y="65663"/>
                    </a:cubicBezTo>
                    <a:cubicBezTo>
                      <a:pt x="36617" y="65062"/>
                      <a:pt x="36642" y="64435"/>
                      <a:pt x="36542" y="63759"/>
                    </a:cubicBezTo>
                    <a:cubicBezTo>
                      <a:pt x="34487" y="52129"/>
                      <a:pt x="28898" y="20300"/>
                      <a:pt x="28622" y="17693"/>
                    </a:cubicBezTo>
                    <a:cubicBezTo>
                      <a:pt x="28271" y="14485"/>
                      <a:pt x="31279" y="12681"/>
                      <a:pt x="31279" y="12681"/>
                    </a:cubicBezTo>
                    <a:lnTo>
                      <a:pt x="35189" y="14485"/>
                    </a:lnTo>
                    <a:cubicBezTo>
                      <a:pt x="35189" y="14460"/>
                      <a:pt x="35214" y="14460"/>
                      <a:pt x="35214" y="14460"/>
                    </a:cubicBezTo>
                    <a:cubicBezTo>
                      <a:pt x="35339" y="14385"/>
                      <a:pt x="35464" y="14335"/>
                      <a:pt x="35564" y="14260"/>
                    </a:cubicBezTo>
                    <a:cubicBezTo>
                      <a:pt x="35615" y="14235"/>
                      <a:pt x="35640" y="14235"/>
                      <a:pt x="35690" y="14209"/>
                    </a:cubicBezTo>
                    <a:cubicBezTo>
                      <a:pt x="35765" y="14159"/>
                      <a:pt x="35840" y="14109"/>
                      <a:pt x="35940" y="14034"/>
                    </a:cubicBezTo>
                    <a:cubicBezTo>
                      <a:pt x="35965" y="14034"/>
                      <a:pt x="35991" y="14009"/>
                      <a:pt x="36016" y="13984"/>
                    </a:cubicBezTo>
                    <a:cubicBezTo>
                      <a:pt x="36091" y="13934"/>
                      <a:pt x="36166" y="13884"/>
                      <a:pt x="36241" y="13808"/>
                    </a:cubicBezTo>
                    <a:cubicBezTo>
                      <a:pt x="36266" y="13808"/>
                      <a:pt x="36291" y="13783"/>
                      <a:pt x="36316" y="13758"/>
                    </a:cubicBezTo>
                    <a:cubicBezTo>
                      <a:pt x="36392" y="13708"/>
                      <a:pt x="36467" y="13633"/>
                      <a:pt x="36542" y="13583"/>
                    </a:cubicBezTo>
                    <a:cubicBezTo>
                      <a:pt x="36567" y="13558"/>
                      <a:pt x="36567" y="13558"/>
                      <a:pt x="36592" y="13533"/>
                    </a:cubicBezTo>
                    <a:cubicBezTo>
                      <a:pt x="36667" y="13483"/>
                      <a:pt x="36742" y="13407"/>
                      <a:pt x="36793" y="13332"/>
                    </a:cubicBezTo>
                    <a:cubicBezTo>
                      <a:pt x="36818" y="13332"/>
                      <a:pt x="36818" y="13332"/>
                      <a:pt x="36818" y="13307"/>
                    </a:cubicBezTo>
                    <a:cubicBezTo>
                      <a:pt x="36893" y="13232"/>
                      <a:pt x="36968" y="13157"/>
                      <a:pt x="37043" y="13107"/>
                    </a:cubicBezTo>
                    <a:cubicBezTo>
                      <a:pt x="37043" y="13082"/>
                      <a:pt x="37043" y="13082"/>
                      <a:pt x="37043" y="13082"/>
                    </a:cubicBezTo>
                    <a:cubicBezTo>
                      <a:pt x="37118" y="13006"/>
                      <a:pt x="37169" y="12931"/>
                      <a:pt x="37244" y="12856"/>
                    </a:cubicBezTo>
                    <a:cubicBezTo>
                      <a:pt x="37244" y="12831"/>
                      <a:pt x="37244" y="12831"/>
                      <a:pt x="37244" y="12831"/>
                    </a:cubicBezTo>
                    <a:cubicBezTo>
                      <a:pt x="37294" y="12756"/>
                      <a:pt x="37344" y="12681"/>
                      <a:pt x="37419" y="12580"/>
                    </a:cubicBezTo>
                    <a:cubicBezTo>
                      <a:pt x="38647" y="10651"/>
                      <a:pt x="37695" y="8595"/>
                      <a:pt x="37695" y="8595"/>
                    </a:cubicBezTo>
                    <a:cubicBezTo>
                      <a:pt x="37695" y="8595"/>
                      <a:pt x="32607" y="4310"/>
                      <a:pt x="28371" y="1929"/>
                    </a:cubicBezTo>
                    <a:lnTo>
                      <a:pt x="28346" y="1929"/>
                    </a:lnTo>
                    <a:cubicBezTo>
                      <a:pt x="28146" y="1803"/>
                      <a:pt x="27945" y="1703"/>
                      <a:pt x="27745" y="1603"/>
                    </a:cubicBezTo>
                    <a:cubicBezTo>
                      <a:pt x="27745" y="1578"/>
                      <a:pt x="27720" y="1578"/>
                      <a:pt x="27720" y="1578"/>
                    </a:cubicBezTo>
                    <a:cubicBezTo>
                      <a:pt x="27519" y="1478"/>
                      <a:pt x="27344" y="1402"/>
                      <a:pt x="27143" y="1302"/>
                    </a:cubicBezTo>
                    <a:cubicBezTo>
                      <a:pt x="26943" y="1227"/>
                      <a:pt x="26742" y="1127"/>
                      <a:pt x="26542" y="1051"/>
                    </a:cubicBezTo>
                    <a:cubicBezTo>
                      <a:pt x="25940" y="826"/>
                      <a:pt x="25314" y="625"/>
                      <a:pt x="24687" y="475"/>
                    </a:cubicBezTo>
                    <a:cubicBezTo>
                      <a:pt x="24662" y="475"/>
                      <a:pt x="24612" y="475"/>
                      <a:pt x="24587" y="450"/>
                    </a:cubicBezTo>
                    <a:cubicBezTo>
                      <a:pt x="24261" y="375"/>
                      <a:pt x="23935" y="325"/>
                      <a:pt x="23610" y="275"/>
                    </a:cubicBezTo>
                    <a:cubicBezTo>
                      <a:pt x="23334" y="224"/>
                      <a:pt x="23083" y="174"/>
                      <a:pt x="22808" y="149"/>
                    </a:cubicBezTo>
                    <a:cubicBezTo>
                      <a:pt x="21983" y="51"/>
                      <a:pt x="21151" y="0"/>
                      <a:pt x="20320" y="0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791;p32">
                <a:extLst>
                  <a:ext uri="{FF2B5EF4-FFF2-40B4-BE49-F238E27FC236}">
                    <a16:creationId xmlns:a16="http://schemas.microsoft.com/office/drawing/2014/main" id="{9D79DB83-4608-42E6-93A1-039896E10592}"/>
                  </a:ext>
                </a:extLst>
              </p:cNvPr>
              <p:cNvSpPr/>
              <p:nvPr/>
            </p:nvSpPr>
            <p:spPr>
              <a:xfrm>
                <a:off x="7615859" y="2167738"/>
                <a:ext cx="708270" cy="1246502"/>
              </a:xfrm>
              <a:custGeom>
                <a:avLst/>
                <a:gdLst/>
                <a:ahLst/>
                <a:cxnLst/>
                <a:rect l="l" t="t" r="r" b="b"/>
                <a:pathLst>
                  <a:path w="39425" h="69385" extrusionOk="0">
                    <a:moveTo>
                      <a:pt x="20394" y="1"/>
                    </a:moveTo>
                    <a:cubicBezTo>
                      <a:pt x="16437" y="1"/>
                      <a:pt x="12540" y="1215"/>
                      <a:pt x="9249" y="3486"/>
                    </a:cubicBezTo>
                    <a:cubicBezTo>
                      <a:pt x="7870" y="4438"/>
                      <a:pt x="6542" y="5616"/>
                      <a:pt x="5565" y="7045"/>
                    </a:cubicBezTo>
                    <a:cubicBezTo>
                      <a:pt x="2783" y="11080"/>
                      <a:pt x="1" y="17847"/>
                      <a:pt x="1" y="17847"/>
                    </a:cubicBezTo>
                    <a:cubicBezTo>
                      <a:pt x="1" y="17847"/>
                      <a:pt x="173" y="21908"/>
                      <a:pt x="4810" y="21908"/>
                    </a:cubicBezTo>
                    <a:cubicBezTo>
                      <a:pt x="4853" y="21908"/>
                      <a:pt x="4895" y="21908"/>
                      <a:pt x="4938" y="21907"/>
                    </a:cubicBezTo>
                    <a:lnTo>
                      <a:pt x="7570" y="18524"/>
                    </a:lnTo>
                    <a:cubicBezTo>
                      <a:pt x="7570" y="18524"/>
                      <a:pt x="11078" y="18699"/>
                      <a:pt x="12256" y="21707"/>
                    </a:cubicBezTo>
                    <a:cubicBezTo>
                      <a:pt x="13209" y="24163"/>
                      <a:pt x="23058" y="54940"/>
                      <a:pt x="26642" y="66193"/>
                    </a:cubicBezTo>
                    <a:cubicBezTo>
                      <a:pt x="27255" y="68136"/>
                      <a:pt x="29060" y="69385"/>
                      <a:pt x="31007" y="69385"/>
                    </a:cubicBezTo>
                    <a:cubicBezTo>
                      <a:pt x="31371" y="69385"/>
                      <a:pt x="31739" y="69341"/>
                      <a:pt x="32106" y="69251"/>
                    </a:cubicBezTo>
                    <a:lnTo>
                      <a:pt x="32607" y="69150"/>
                    </a:lnTo>
                    <a:lnTo>
                      <a:pt x="33084" y="69025"/>
                    </a:lnTo>
                    <a:cubicBezTo>
                      <a:pt x="35439" y="68449"/>
                      <a:pt x="36943" y="66143"/>
                      <a:pt x="36517" y="63762"/>
                    </a:cubicBezTo>
                    <a:cubicBezTo>
                      <a:pt x="34462" y="52133"/>
                      <a:pt x="28898" y="20303"/>
                      <a:pt x="28622" y="17672"/>
                    </a:cubicBezTo>
                    <a:cubicBezTo>
                      <a:pt x="28272" y="14463"/>
                      <a:pt x="31279" y="12684"/>
                      <a:pt x="31279" y="12684"/>
                    </a:cubicBezTo>
                    <a:lnTo>
                      <a:pt x="35189" y="14463"/>
                    </a:lnTo>
                    <a:cubicBezTo>
                      <a:pt x="39424" y="12333"/>
                      <a:pt x="37695" y="8574"/>
                      <a:pt x="37695" y="8574"/>
                    </a:cubicBezTo>
                    <a:cubicBezTo>
                      <a:pt x="37695" y="8574"/>
                      <a:pt x="32081" y="3887"/>
                      <a:pt x="27720" y="1581"/>
                    </a:cubicBezTo>
                    <a:cubicBezTo>
                      <a:pt x="26191" y="779"/>
                      <a:pt x="24462" y="353"/>
                      <a:pt x="22808" y="153"/>
                    </a:cubicBezTo>
                    <a:cubicBezTo>
                      <a:pt x="22004" y="51"/>
                      <a:pt x="21198" y="1"/>
                      <a:pt x="203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792;p32">
                <a:extLst>
                  <a:ext uri="{FF2B5EF4-FFF2-40B4-BE49-F238E27FC236}">
                    <a16:creationId xmlns:a16="http://schemas.microsoft.com/office/drawing/2014/main" id="{5AB5F21E-2ED4-43D3-9097-342FBD3CB9AD}"/>
                  </a:ext>
                </a:extLst>
              </p:cNvPr>
              <p:cNvSpPr/>
              <p:nvPr/>
            </p:nvSpPr>
            <p:spPr>
              <a:xfrm>
                <a:off x="7708602" y="2167738"/>
                <a:ext cx="430459" cy="219622"/>
              </a:xfrm>
              <a:custGeom>
                <a:avLst/>
                <a:gdLst/>
                <a:ahLst/>
                <a:cxnLst/>
                <a:rect l="l" t="t" r="r" b="b"/>
                <a:pathLst>
                  <a:path w="23961" h="12225" extrusionOk="0">
                    <a:moveTo>
                      <a:pt x="15214" y="0"/>
                    </a:moveTo>
                    <a:cubicBezTo>
                      <a:pt x="13641" y="0"/>
                      <a:pt x="12074" y="190"/>
                      <a:pt x="10552" y="554"/>
                    </a:cubicBezTo>
                    <a:cubicBezTo>
                      <a:pt x="10502" y="579"/>
                      <a:pt x="10452" y="604"/>
                      <a:pt x="10377" y="604"/>
                    </a:cubicBezTo>
                    <a:cubicBezTo>
                      <a:pt x="8146" y="1180"/>
                      <a:pt x="6016" y="2158"/>
                      <a:pt x="4086" y="3486"/>
                    </a:cubicBezTo>
                    <a:cubicBezTo>
                      <a:pt x="2707" y="4413"/>
                      <a:pt x="1379" y="5616"/>
                      <a:pt x="402" y="7045"/>
                    </a:cubicBezTo>
                    <a:cubicBezTo>
                      <a:pt x="276" y="7220"/>
                      <a:pt x="126" y="7421"/>
                      <a:pt x="1" y="7621"/>
                    </a:cubicBezTo>
                    <a:cubicBezTo>
                      <a:pt x="838" y="10493"/>
                      <a:pt x="4431" y="12225"/>
                      <a:pt x="8865" y="12225"/>
                    </a:cubicBezTo>
                    <a:cubicBezTo>
                      <a:pt x="10273" y="12225"/>
                      <a:pt x="11767" y="12050"/>
                      <a:pt x="13284" y="11682"/>
                    </a:cubicBezTo>
                    <a:cubicBezTo>
                      <a:pt x="19600" y="10128"/>
                      <a:pt x="23961" y="5792"/>
                      <a:pt x="23184" y="1932"/>
                    </a:cubicBezTo>
                    <a:cubicBezTo>
                      <a:pt x="22983" y="1807"/>
                      <a:pt x="22758" y="1681"/>
                      <a:pt x="22557" y="1581"/>
                    </a:cubicBezTo>
                    <a:cubicBezTo>
                      <a:pt x="21028" y="779"/>
                      <a:pt x="19299" y="353"/>
                      <a:pt x="17645" y="153"/>
                    </a:cubicBezTo>
                    <a:cubicBezTo>
                      <a:pt x="16836" y="50"/>
                      <a:pt x="16024" y="0"/>
                      <a:pt x="152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793;p32">
                <a:extLst>
                  <a:ext uri="{FF2B5EF4-FFF2-40B4-BE49-F238E27FC236}">
                    <a16:creationId xmlns:a16="http://schemas.microsoft.com/office/drawing/2014/main" id="{351B66F7-E1E3-43C5-B35B-DDA436B2BCDA}"/>
                  </a:ext>
                </a:extLst>
              </p:cNvPr>
              <p:cNvSpPr/>
              <p:nvPr/>
            </p:nvSpPr>
            <p:spPr>
              <a:xfrm>
                <a:off x="7715806" y="2167738"/>
                <a:ext cx="415153" cy="210388"/>
              </a:xfrm>
              <a:custGeom>
                <a:avLst/>
                <a:gdLst/>
                <a:ahLst/>
                <a:cxnLst/>
                <a:rect l="l" t="t" r="r" b="b"/>
                <a:pathLst>
                  <a:path w="23109" h="11711" extrusionOk="0">
                    <a:moveTo>
                      <a:pt x="14830" y="1"/>
                    </a:moveTo>
                    <a:cubicBezTo>
                      <a:pt x="10873" y="1"/>
                      <a:pt x="6976" y="1215"/>
                      <a:pt x="3685" y="3486"/>
                    </a:cubicBezTo>
                    <a:cubicBezTo>
                      <a:pt x="2306" y="4413"/>
                      <a:pt x="1003" y="5591"/>
                      <a:pt x="1" y="7045"/>
                    </a:cubicBezTo>
                    <a:cubicBezTo>
                      <a:pt x="1" y="7070"/>
                      <a:pt x="26" y="7120"/>
                      <a:pt x="26" y="7145"/>
                    </a:cubicBezTo>
                    <a:cubicBezTo>
                      <a:pt x="731" y="9986"/>
                      <a:pt x="4193" y="11710"/>
                      <a:pt x="8502" y="11710"/>
                    </a:cubicBezTo>
                    <a:cubicBezTo>
                      <a:pt x="9857" y="11710"/>
                      <a:pt x="11295" y="11540"/>
                      <a:pt x="12758" y="11180"/>
                    </a:cubicBezTo>
                    <a:cubicBezTo>
                      <a:pt x="18898" y="9676"/>
                      <a:pt x="23109" y="5416"/>
                      <a:pt x="22181" y="1681"/>
                    </a:cubicBezTo>
                    <a:cubicBezTo>
                      <a:pt x="22181" y="1656"/>
                      <a:pt x="22156" y="1606"/>
                      <a:pt x="22156" y="1581"/>
                    </a:cubicBezTo>
                    <a:cubicBezTo>
                      <a:pt x="20602" y="779"/>
                      <a:pt x="18898" y="353"/>
                      <a:pt x="17244" y="153"/>
                    </a:cubicBezTo>
                    <a:cubicBezTo>
                      <a:pt x="16440" y="51"/>
                      <a:pt x="15634" y="1"/>
                      <a:pt x="14830" y="1"/>
                    </a:cubicBezTo>
                    <a:close/>
                  </a:path>
                </a:pathLst>
              </a:custGeom>
              <a:solidFill>
                <a:srgbClr val="5959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794;p32">
                <a:extLst>
                  <a:ext uri="{FF2B5EF4-FFF2-40B4-BE49-F238E27FC236}">
                    <a16:creationId xmlns:a16="http://schemas.microsoft.com/office/drawing/2014/main" id="{1E70556F-D88C-494C-99EC-1220CA0B730A}"/>
                  </a:ext>
                </a:extLst>
              </p:cNvPr>
              <p:cNvSpPr/>
              <p:nvPr/>
            </p:nvSpPr>
            <p:spPr>
              <a:xfrm>
                <a:off x="7826117" y="2294935"/>
                <a:ext cx="227383" cy="83070"/>
              </a:xfrm>
              <a:custGeom>
                <a:avLst/>
                <a:gdLst/>
                <a:ahLst/>
                <a:cxnLst/>
                <a:rect l="l" t="t" r="r" b="b"/>
                <a:pathLst>
                  <a:path w="12657" h="4624" extrusionOk="0">
                    <a:moveTo>
                      <a:pt x="8748" y="1"/>
                    </a:moveTo>
                    <a:cubicBezTo>
                      <a:pt x="7811" y="1"/>
                      <a:pt x="6779" y="126"/>
                      <a:pt x="5714" y="390"/>
                    </a:cubicBezTo>
                    <a:cubicBezTo>
                      <a:pt x="2607" y="1167"/>
                      <a:pt x="251" y="2871"/>
                      <a:pt x="0" y="4450"/>
                    </a:cubicBezTo>
                    <a:cubicBezTo>
                      <a:pt x="745" y="4563"/>
                      <a:pt x="1533" y="4623"/>
                      <a:pt x="2352" y="4623"/>
                    </a:cubicBezTo>
                    <a:cubicBezTo>
                      <a:pt x="3708" y="4623"/>
                      <a:pt x="5147" y="4459"/>
                      <a:pt x="6617" y="4099"/>
                    </a:cubicBezTo>
                    <a:cubicBezTo>
                      <a:pt x="8973" y="3523"/>
                      <a:pt x="11053" y="2520"/>
                      <a:pt x="12657" y="1317"/>
                    </a:cubicBezTo>
                    <a:cubicBezTo>
                      <a:pt x="12028" y="473"/>
                      <a:pt x="10569" y="1"/>
                      <a:pt x="8748" y="1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795;p32">
                <a:extLst>
                  <a:ext uri="{FF2B5EF4-FFF2-40B4-BE49-F238E27FC236}">
                    <a16:creationId xmlns:a16="http://schemas.microsoft.com/office/drawing/2014/main" id="{068CE250-6698-421D-907D-E8CFE06865C8}"/>
                  </a:ext>
                </a:extLst>
              </p:cNvPr>
              <p:cNvSpPr/>
              <p:nvPr/>
            </p:nvSpPr>
            <p:spPr>
              <a:xfrm>
                <a:off x="8177726" y="2370416"/>
                <a:ext cx="109874" cy="57147"/>
              </a:xfrm>
              <a:custGeom>
                <a:avLst/>
                <a:gdLst/>
                <a:ahLst/>
                <a:cxnLst/>
                <a:rect l="l" t="t" r="r" b="b"/>
                <a:pathLst>
                  <a:path w="6116" h="3181" extrusionOk="0">
                    <a:moveTo>
                      <a:pt x="2769" y="1"/>
                    </a:moveTo>
                    <a:cubicBezTo>
                      <a:pt x="2402" y="1"/>
                      <a:pt x="2037" y="82"/>
                      <a:pt x="1704" y="248"/>
                    </a:cubicBezTo>
                    <a:cubicBezTo>
                      <a:pt x="777" y="749"/>
                      <a:pt x="0" y="1401"/>
                      <a:pt x="0" y="1401"/>
                    </a:cubicBezTo>
                    <a:lnTo>
                      <a:pt x="3910" y="3180"/>
                    </a:lnTo>
                    <a:cubicBezTo>
                      <a:pt x="4988" y="2629"/>
                      <a:pt x="5689" y="1977"/>
                      <a:pt x="6115" y="1301"/>
                    </a:cubicBezTo>
                    <a:lnTo>
                      <a:pt x="3810" y="223"/>
                    </a:lnTo>
                    <a:cubicBezTo>
                      <a:pt x="3478" y="76"/>
                      <a:pt x="3122" y="1"/>
                      <a:pt x="2769" y="1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96;p32">
                <a:extLst>
                  <a:ext uri="{FF2B5EF4-FFF2-40B4-BE49-F238E27FC236}">
                    <a16:creationId xmlns:a16="http://schemas.microsoft.com/office/drawing/2014/main" id="{68751E13-8658-4A6B-9AC6-840713F4502E}"/>
                  </a:ext>
                </a:extLst>
              </p:cNvPr>
              <p:cNvSpPr/>
              <p:nvPr/>
            </p:nvSpPr>
            <p:spPr>
              <a:xfrm>
                <a:off x="7899047" y="2596931"/>
                <a:ext cx="263403" cy="238863"/>
              </a:xfrm>
              <a:custGeom>
                <a:avLst/>
                <a:gdLst/>
                <a:ahLst/>
                <a:cxnLst/>
                <a:rect l="l" t="t" r="r" b="b"/>
                <a:pathLst>
                  <a:path w="14662" h="13296" extrusionOk="0">
                    <a:moveTo>
                      <a:pt x="7339" y="1"/>
                    </a:moveTo>
                    <a:cubicBezTo>
                      <a:pt x="6812" y="1"/>
                      <a:pt x="6276" y="63"/>
                      <a:pt x="5740" y="195"/>
                    </a:cubicBezTo>
                    <a:cubicBezTo>
                      <a:pt x="2181" y="1072"/>
                      <a:pt x="0" y="4681"/>
                      <a:pt x="877" y="8240"/>
                    </a:cubicBezTo>
                    <a:cubicBezTo>
                      <a:pt x="1623" y="11266"/>
                      <a:pt x="4345" y="13296"/>
                      <a:pt x="7331" y="13296"/>
                    </a:cubicBezTo>
                    <a:cubicBezTo>
                      <a:pt x="7857" y="13296"/>
                      <a:pt x="8390" y="13233"/>
                      <a:pt x="8923" y="13102"/>
                    </a:cubicBezTo>
                    <a:cubicBezTo>
                      <a:pt x="12481" y="12225"/>
                      <a:pt x="14662" y="8616"/>
                      <a:pt x="13785" y="5057"/>
                    </a:cubicBezTo>
                    <a:cubicBezTo>
                      <a:pt x="13039" y="2030"/>
                      <a:pt x="10335" y="1"/>
                      <a:pt x="7339" y="1"/>
                    </a:cubicBezTo>
                    <a:close/>
                  </a:path>
                </a:pathLst>
              </a:custGeom>
              <a:solidFill>
                <a:srgbClr val="5959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97;p32">
                <a:extLst>
                  <a:ext uri="{FF2B5EF4-FFF2-40B4-BE49-F238E27FC236}">
                    <a16:creationId xmlns:a16="http://schemas.microsoft.com/office/drawing/2014/main" id="{C8E6E6A6-FFA0-4779-9C78-47657A041518}"/>
                  </a:ext>
                </a:extLst>
              </p:cNvPr>
              <p:cNvSpPr/>
              <p:nvPr/>
            </p:nvSpPr>
            <p:spPr>
              <a:xfrm>
                <a:off x="8045805" y="2859929"/>
                <a:ext cx="52709" cy="47805"/>
              </a:xfrm>
              <a:custGeom>
                <a:avLst/>
                <a:gdLst/>
                <a:ahLst/>
                <a:cxnLst/>
                <a:rect l="l" t="t" r="r" b="b"/>
                <a:pathLst>
                  <a:path w="2934" h="2661" extrusionOk="0">
                    <a:moveTo>
                      <a:pt x="1472" y="1"/>
                    </a:moveTo>
                    <a:cubicBezTo>
                      <a:pt x="1367" y="1"/>
                      <a:pt x="1260" y="13"/>
                      <a:pt x="1154" y="40"/>
                    </a:cubicBezTo>
                    <a:cubicBezTo>
                      <a:pt x="427" y="215"/>
                      <a:pt x="1" y="942"/>
                      <a:pt x="176" y="1644"/>
                    </a:cubicBezTo>
                    <a:cubicBezTo>
                      <a:pt x="325" y="2261"/>
                      <a:pt x="853" y="2661"/>
                      <a:pt x="1453" y="2661"/>
                    </a:cubicBezTo>
                    <a:cubicBezTo>
                      <a:pt x="1560" y="2661"/>
                      <a:pt x="1670" y="2648"/>
                      <a:pt x="1780" y="2621"/>
                    </a:cubicBezTo>
                    <a:cubicBezTo>
                      <a:pt x="2507" y="2446"/>
                      <a:pt x="2933" y="1719"/>
                      <a:pt x="2758" y="1017"/>
                    </a:cubicBezTo>
                    <a:cubicBezTo>
                      <a:pt x="2609" y="401"/>
                      <a:pt x="2063" y="1"/>
                      <a:pt x="14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98;p32">
                <a:extLst>
                  <a:ext uri="{FF2B5EF4-FFF2-40B4-BE49-F238E27FC236}">
                    <a16:creationId xmlns:a16="http://schemas.microsoft.com/office/drawing/2014/main" id="{1BE55A32-5724-49A2-AD95-BD2597DE27AD}"/>
                  </a:ext>
                </a:extLst>
              </p:cNvPr>
              <p:cNvSpPr/>
              <p:nvPr/>
            </p:nvSpPr>
            <p:spPr>
              <a:xfrm>
                <a:off x="7911639" y="2668855"/>
                <a:ext cx="250809" cy="166931"/>
              </a:xfrm>
              <a:custGeom>
                <a:avLst/>
                <a:gdLst/>
                <a:ahLst/>
                <a:cxnLst/>
                <a:rect l="l" t="t" r="r" b="b"/>
                <a:pathLst>
                  <a:path w="13961" h="9292" extrusionOk="0">
                    <a:moveTo>
                      <a:pt x="12733" y="0"/>
                    </a:moveTo>
                    <a:lnTo>
                      <a:pt x="12733" y="0"/>
                    </a:lnTo>
                    <a:cubicBezTo>
                      <a:pt x="12983" y="3183"/>
                      <a:pt x="10903" y="6166"/>
                      <a:pt x="7695" y="6968"/>
                    </a:cubicBezTo>
                    <a:cubicBezTo>
                      <a:pt x="7167" y="7096"/>
                      <a:pt x="6638" y="7157"/>
                      <a:pt x="6118" y="7157"/>
                    </a:cubicBezTo>
                    <a:cubicBezTo>
                      <a:pt x="3482" y="7157"/>
                      <a:pt x="1068" y="5582"/>
                      <a:pt x="1" y="3133"/>
                    </a:cubicBezTo>
                    <a:lnTo>
                      <a:pt x="1" y="3133"/>
                    </a:lnTo>
                    <a:cubicBezTo>
                      <a:pt x="26" y="3509"/>
                      <a:pt x="101" y="3860"/>
                      <a:pt x="176" y="4236"/>
                    </a:cubicBezTo>
                    <a:cubicBezTo>
                      <a:pt x="922" y="7262"/>
                      <a:pt x="3644" y="9292"/>
                      <a:pt x="6630" y="9292"/>
                    </a:cubicBezTo>
                    <a:cubicBezTo>
                      <a:pt x="7156" y="9292"/>
                      <a:pt x="7689" y="9229"/>
                      <a:pt x="8222" y="9098"/>
                    </a:cubicBezTo>
                    <a:cubicBezTo>
                      <a:pt x="11780" y="8221"/>
                      <a:pt x="13961" y="4612"/>
                      <a:pt x="13084" y="1053"/>
                    </a:cubicBezTo>
                    <a:cubicBezTo>
                      <a:pt x="13009" y="702"/>
                      <a:pt x="12883" y="351"/>
                      <a:pt x="12733" y="0"/>
                    </a:cubicBezTo>
                    <a:close/>
                  </a:path>
                </a:pathLst>
              </a:custGeom>
              <a:solidFill>
                <a:srgbClr val="000000">
                  <a:alpha val="125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99;p32">
                <a:extLst>
                  <a:ext uri="{FF2B5EF4-FFF2-40B4-BE49-F238E27FC236}">
                    <a16:creationId xmlns:a16="http://schemas.microsoft.com/office/drawing/2014/main" id="{373C75D8-7C48-40CF-BD0E-8C2C7FF4928A}"/>
                  </a:ext>
                </a:extLst>
              </p:cNvPr>
              <p:cNvSpPr/>
              <p:nvPr/>
            </p:nvSpPr>
            <p:spPr>
              <a:xfrm>
                <a:off x="7970576" y="2883982"/>
                <a:ext cx="122396" cy="270301"/>
              </a:xfrm>
              <a:custGeom>
                <a:avLst/>
                <a:gdLst/>
                <a:ahLst/>
                <a:cxnLst/>
                <a:rect l="l" t="t" r="r" b="b"/>
                <a:pathLst>
                  <a:path w="6813" h="15046" extrusionOk="0">
                    <a:moveTo>
                      <a:pt x="1360" y="0"/>
                    </a:moveTo>
                    <a:cubicBezTo>
                      <a:pt x="675" y="0"/>
                      <a:pt x="1" y="524"/>
                      <a:pt x="254" y="1358"/>
                    </a:cubicBezTo>
                    <a:lnTo>
                      <a:pt x="4339" y="14240"/>
                    </a:lnTo>
                    <a:cubicBezTo>
                      <a:pt x="4512" y="14800"/>
                      <a:pt x="4983" y="15046"/>
                      <a:pt x="5451" y="15046"/>
                    </a:cubicBezTo>
                    <a:cubicBezTo>
                      <a:pt x="6135" y="15046"/>
                      <a:pt x="6812" y="14522"/>
                      <a:pt x="6545" y="13688"/>
                    </a:cubicBezTo>
                    <a:lnTo>
                      <a:pt x="2484" y="806"/>
                    </a:lnTo>
                    <a:cubicBezTo>
                      <a:pt x="2301" y="246"/>
                      <a:pt x="1828" y="0"/>
                      <a:pt x="1360" y="0"/>
                    </a:cubicBezTo>
                    <a:close/>
                  </a:path>
                </a:pathLst>
              </a:custGeom>
              <a:solidFill>
                <a:srgbClr val="FFFFFF">
                  <a:alpha val="1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800;p32">
                <a:extLst>
                  <a:ext uri="{FF2B5EF4-FFF2-40B4-BE49-F238E27FC236}">
                    <a16:creationId xmlns:a16="http://schemas.microsoft.com/office/drawing/2014/main" id="{48B94710-8D09-42B0-9ACC-C5F71C8A4DC3}"/>
                  </a:ext>
                </a:extLst>
              </p:cNvPr>
              <p:cNvSpPr/>
              <p:nvPr/>
            </p:nvSpPr>
            <p:spPr>
              <a:xfrm>
                <a:off x="7744475" y="2435658"/>
                <a:ext cx="177854" cy="200471"/>
              </a:xfrm>
              <a:custGeom>
                <a:avLst/>
                <a:gdLst/>
                <a:ahLst/>
                <a:cxnLst/>
                <a:rect l="l" t="t" r="r" b="b"/>
                <a:pathLst>
                  <a:path w="9900" h="11159" extrusionOk="0">
                    <a:moveTo>
                      <a:pt x="1598" y="1"/>
                    </a:moveTo>
                    <a:cubicBezTo>
                      <a:pt x="419" y="1"/>
                      <a:pt x="1" y="1863"/>
                      <a:pt x="1287" y="2230"/>
                    </a:cubicBezTo>
                    <a:cubicBezTo>
                      <a:pt x="4946" y="3208"/>
                      <a:pt x="6324" y="7117"/>
                      <a:pt x="7427" y="10351"/>
                    </a:cubicBezTo>
                    <a:cubicBezTo>
                      <a:pt x="7611" y="10913"/>
                      <a:pt x="8087" y="11158"/>
                      <a:pt x="8555" y="11158"/>
                    </a:cubicBezTo>
                    <a:cubicBezTo>
                      <a:pt x="9235" y="11158"/>
                      <a:pt x="9900" y="10641"/>
                      <a:pt x="9633" y="9824"/>
                    </a:cubicBezTo>
                    <a:cubicBezTo>
                      <a:pt x="8279" y="5789"/>
                      <a:pt x="6450" y="1253"/>
                      <a:pt x="1939" y="50"/>
                    </a:cubicBezTo>
                    <a:cubicBezTo>
                      <a:pt x="1819" y="16"/>
                      <a:pt x="1705" y="1"/>
                      <a:pt x="1598" y="1"/>
                    </a:cubicBezTo>
                    <a:close/>
                  </a:path>
                </a:pathLst>
              </a:custGeom>
              <a:solidFill>
                <a:srgbClr val="FFFFFF">
                  <a:alpha val="1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240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88D47BD-371E-45EA-A6B4-3F2D86D1D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7044" y="1176985"/>
            <a:ext cx="1895100" cy="469800"/>
          </a:xfrm>
        </p:spPr>
        <p:txBody>
          <a:bodyPr/>
          <a:lstStyle/>
          <a:p>
            <a:r>
              <a:rPr lang="en-US" dirty="0"/>
              <a:t>Continuous Joystick Movement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9120131-E62D-46DF-8AA5-DBF6F16EA276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6611745" y="1176985"/>
            <a:ext cx="1895100" cy="469800"/>
          </a:xfrm>
        </p:spPr>
        <p:txBody>
          <a:bodyPr/>
          <a:lstStyle/>
          <a:p>
            <a:r>
              <a:rPr lang="en-US" dirty="0"/>
              <a:t>Point-And-Teleport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E1E1F00-B2D6-4177-945F-B2291C5A4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Used Locomotion Methods</a:t>
            </a:r>
          </a:p>
        </p:txBody>
      </p:sp>
      <p:pic>
        <p:nvPicPr>
          <p:cNvPr id="8" name="Picture 7" descr="A person holding a game controller&#10;&#10;Description automatically generated with low confidence">
            <a:extLst>
              <a:ext uri="{FF2B5EF4-FFF2-40B4-BE49-F238E27FC236}">
                <a16:creationId xmlns:a16="http://schemas.microsoft.com/office/drawing/2014/main" id="{0DD82EF5-90F2-48CC-B273-1A332FCED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044" y="1833295"/>
            <a:ext cx="2850776" cy="2850776"/>
          </a:xfrm>
          <a:prstGeom prst="rect">
            <a:avLst/>
          </a:prstGeom>
        </p:spPr>
      </p:pic>
      <p:pic>
        <p:nvPicPr>
          <p:cNvPr id="10" name="Picture 9" descr="A picture containing floor, indoor, wall&#10;&#10;Description automatically generated">
            <a:extLst>
              <a:ext uri="{FF2B5EF4-FFF2-40B4-BE49-F238E27FC236}">
                <a16:creationId xmlns:a16="http://schemas.microsoft.com/office/drawing/2014/main" id="{4F190BC8-18B6-45C2-8037-FCB92C2E5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459" y="2144824"/>
            <a:ext cx="3960386" cy="222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16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Locomotion in Place in Virtual Reality: A Comparative Evaluation of Joystick, Teleport, and Leaning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Compares Joystick Movement, Teleportation, and Leaning Movement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Bebas Neu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75 Participants tested in terms of performance, sickness, immersion, and usability</a:t>
            </a:r>
            <a:endParaRPr lang="en-US" sz="1800" dirty="0">
              <a:effectLst/>
              <a:latin typeface="Bebas Neu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Bebas Neu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effectLst/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Buttussi</a:t>
            </a:r>
            <a:r>
              <a:rPr lang="en-US" sz="1800" dirty="0">
                <a:effectLst/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, F., &amp; </a:t>
            </a:r>
            <a:r>
              <a:rPr lang="en-US" sz="1800" dirty="0" err="1">
                <a:effectLst/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Chittaro</a:t>
            </a:r>
            <a:r>
              <a:rPr lang="en-US" sz="1800" dirty="0">
                <a:effectLst/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, L. (2019). Locomotion in place in Virtual reality: A comparative evaluation of joystick, teleport, and leaning. </a:t>
            </a:r>
            <a:r>
              <a:rPr lang="en-US" sz="1800" i="1" dirty="0">
                <a:effectLst/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IEEE Transactions on Visualization and Computer Graphics</a:t>
            </a:r>
            <a:r>
              <a:rPr lang="en-US" sz="1800" dirty="0">
                <a:effectLst/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i="1" dirty="0">
                <a:effectLst/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en-US" sz="1800" dirty="0">
                <a:effectLst/>
                <a:latin typeface="Bebas Neu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(1), 125–136. https://doi.org/10.1109/tvcg.2019.2928304 </a:t>
            </a:r>
            <a:endParaRPr lang="en-US" sz="1800" dirty="0">
              <a:effectLst/>
              <a:latin typeface="Bebas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67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environment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0F00B-7ED8-42D4-A977-836ECBFCD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80" y="1143825"/>
            <a:ext cx="7916380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2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and Presence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D58863-7AA6-46FC-90E5-1FD00FEB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27" y="1195872"/>
            <a:ext cx="2986798" cy="35298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794B20-0C03-4261-A3D0-93D055238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242" y="1387492"/>
            <a:ext cx="4964851" cy="314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6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Sickness and Usability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E04A76-5ED2-4721-A2C5-FFA1CA696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18" y="1485038"/>
            <a:ext cx="3987053" cy="28333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857977-0C9A-4E64-93AC-E8953F0A7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347" y="1486535"/>
            <a:ext cx="4101353" cy="283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78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Fatigue (Device assessment questionnaire)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53FB30-4F52-47E6-A124-EAE5360B9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06" y="1397825"/>
            <a:ext cx="8081682" cy="291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52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Locomotion in Place in Virtual Reality: A Comparative Evaluation of Joystick, Teleport, and Leaning Results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From most of these tests, teleportation received the most positive ratings in every metric, while leaning and joystick movement were behind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Bebas Neue" panose="020B0604020202020204" charset="0"/>
                <a:ea typeface="Calibri" panose="020F0502020204030204" pitchFamily="34" charset="0"/>
              </a:rPr>
              <a:t>leaning better in performance and arm fatigue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Bebas Neue" panose="020B0604020202020204" charset="0"/>
              <a:ea typeface="Calibri" panose="020F050202020403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Bebas Neue" panose="020B0604020202020204" charset="0"/>
                <a:ea typeface="Calibri" panose="020F0502020204030204" pitchFamily="34" charset="0"/>
              </a:rPr>
              <a:t>joystick better in required force, spine fatigue, and physical exertion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Teleportation leaves the “continuous” movement to the physical body, possibly leading to better presence and comfort ratings</a:t>
            </a:r>
          </a:p>
        </p:txBody>
      </p:sp>
    </p:spTree>
    <p:extLst>
      <p:ext uri="{BB962C8B-B14F-4D97-AF65-F5344CB8AC3E}">
        <p14:creationId xmlns:p14="http://schemas.microsoft.com/office/powerpoint/2010/main" val="1841746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Locomotion in Place in Virtual Reality: A Comparative Evaluation of Joystick, Teleport, and Leaning Flaws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Sample size is limited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All participants are computer science students within 20-26 years old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Only 7 participants</a:t>
            </a:r>
          </a:p>
        </p:txBody>
      </p:sp>
    </p:spTree>
    <p:extLst>
      <p:ext uri="{BB962C8B-B14F-4D97-AF65-F5344CB8AC3E}">
        <p14:creationId xmlns:p14="http://schemas.microsoft.com/office/powerpoint/2010/main" val="5001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Evaluation of Immersive Virtual Reality Locomotion Mechanisms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Similar to previous paper, compares joystick movement and teleportation (along with some variations)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7 participants tested in immersion, comfort, performance, usability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Tanaka, E., Paula, T., Silva, A., Antunes, V.,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Domingues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L., de Almeida, L., Alves, A., &amp; Oliveira, R. (2020). Evaluation of Immersive Virtual Reality Locomotion Mechanisms. Proceedings of the 19th Brazilian Symposium on Human Factors in Computing Systems. https://doi.org/10.1145/3424953.3426550 </a:t>
            </a:r>
            <a:endParaRPr sz="1800"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32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Evaluation of Immersive Virtual Reality Locomotion Mechanisms Results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Unfortunately, the paper’s tables are blurry and hard to read.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Sections: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8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Bebas Neue" panose="020B0604020202020204" charset="0"/>
              </a:rPr>
              <a:t>I quickly learned to move around the scene.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Bebas Neue" panose="020B0604020202020204" charset="0"/>
              </a:rPr>
              <a:t>It is possible to move through the scene without the help of developers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Bebas Neue" panose="020B0604020202020204" charset="0"/>
              </a:rPr>
              <a:t>It's quick to move where I want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Bebas Neue" panose="020B0604020202020204" charset="0"/>
              </a:rPr>
              <a:t>I didn't feel sick or dizzy wearing the VR glasses as I moved around the scene. </a:t>
            </a:r>
            <a:endParaRPr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42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results (Blue – joystick, Red – teleportation)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88828A-29A5-4F90-8858-A4186F5EA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609" y="1318719"/>
            <a:ext cx="5180781" cy="332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75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Evaluation of Immersive Virtual Reality Locomotion Mechanisms Results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Here the participants felt the teleportation method was less natural and harder to pick up, but it still induced less sickness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Joystick movement performed better here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From both studies, ease of use seems to be interchangeable</a:t>
            </a:r>
          </a:p>
        </p:txBody>
      </p:sp>
    </p:spTree>
    <p:extLst>
      <p:ext uri="{BB962C8B-B14F-4D97-AF65-F5344CB8AC3E}">
        <p14:creationId xmlns:p14="http://schemas.microsoft.com/office/powerpoint/2010/main" val="2457743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Evaluation of Immersive Virtual Reality Locomotion Mechanisms Flaws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Bebas Neue" panose="020B0604020202020204" charset="0"/>
              </a:rPr>
              <a:t>Sample size is still limited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Bebas Neue" panose="020B0604020202020204" charset="0"/>
              </a:rPr>
              <a:t>Only 7 participants, so limited data</a:t>
            </a:r>
          </a:p>
        </p:txBody>
      </p:sp>
    </p:spTree>
    <p:extLst>
      <p:ext uri="{BB962C8B-B14F-4D97-AF65-F5344CB8AC3E}">
        <p14:creationId xmlns:p14="http://schemas.microsoft.com/office/powerpoint/2010/main" val="1796607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A Distributed Virtual Reality Study Under COVID-19 Conditions – Comparing Continuous and Non-Continuous Locomotion Techniques in Mobile VR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Comparison Study of Continuous and teleportation movement ran during pandemic using phones as screens in VR HMDs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Similar parameters tested: immersion, usability, and comfort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Dresel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M., &amp;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Jochems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N. (2021). A distributed virtual reality study under COVID-19 conditions – comparing continuous and non-continuous locomotion techniques in Mobile VR. Mensch Und Computer 2021, 406–411. https://doi.org/10.1145/3473856.3473996 </a:t>
            </a:r>
            <a:endParaRPr sz="1800"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813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862684-6E8A-495F-A0EB-36CC7FB0B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03" y="2120610"/>
            <a:ext cx="7912569" cy="159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49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A Distributed Virtual Reality Study Under COVID-19 Conditions – Comparing Continuous and Non-Continuous Locomotion Techniques in Mobile VR Results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Both continuous and teleportation methods do not have significant differences between each other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From all three papers, it seems both of these methods are interchangeable, completely subjective based on the user’s experience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One consistent aspect: joystick movement makes people more sick</a:t>
            </a:r>
          </a:p>
        </p:txBody>
      </p:sp>
    </p:spTree>
    <p:extLst>
      <p:ext uri="{BB962C8B-B14F-4D97-AF65-F5344CB8AC3E}">
        <p14:creationId xmlns:p14="http://schemas.microsoft.com/office/powerpoint/2010/main" val="1469811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A Distributed Virtual Reality Study Under COVID-19 Conditions – Comparing Continuous and Non-Continuous Locomotion Techniques in Mobile VR Flaws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Sample size is adequate this time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All participants were using different smartphones, leading to higher margin of error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Due to pandemic, tests were ran in subject’s homes (uncontrolled environments)</a:t>
            </a:r>
          </a:p>
        </p:txBody>
      </p:sp>
    </p:spTree>
    <p:extLst>
      <p:ext uri="{BB962C8B-B14F-4D97-AF65-F5344CB8AC3E}">
        <p14:creationId xmlns:p14="http://schemas.microsoft.com/office/powerpoint/2010/main" val="4144659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50B7A-7BA6-4812-AAEC-CCCDB614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Locomotion Methods!</a:t>
            </a:r>
          </a:p>
        </p:txBody>
      </p:sp>
    </p:spTree>
    <p:extLst>
      <p:ext uri="{BB962C8B-B14F-4D97-AF65-F5344CB8AC3E}">
        <p14:creationId xmlns:p14="http://schemas.microsoft.com/office/powerpoint/2010/main" val="100705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Design of Finger Gestures for Locomotion in Virtual Reality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Study on newly developed finger gesture movement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Using a depth camera and a mapping algorithm, 20 participants run the movement test measuring control, preference, fatigue, and sickness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Huang, R., Harris-Adamson, C., Odell, D., &amp; Rempel, D. (2019). Design of finger gestures for locomotion in virtual reality. Virtual Reality &amp; Intelligent Hardware, 1(1), 1–9. https://doi.org/10.3724/sp.j.2096-5796.2018.0007 </a:t>
            </a:r>
            <a:endParaRPr sz="1800"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956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VR </a:t>
            </a:r>
            <a:r>
              <a:rPr lang="en-US" dirty="0" err="1"/>
              <a:t>Hmd</a:t>
            </a:r>
            <a:r>
              <a:rPr lang="en-US" dirty="0"/>
              <a:t> and Depth Camera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108D2F-4FA7-42C3-9BDD-16BB8B2EA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003" y="990475"/>
            <a:ext cx="5268293" cy="357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48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Environment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952F66-157B-44DF-BC58-A250AF96B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147" y="1026404"/>
            <a:ext cx="4875706" cy="354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58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Gestures for movement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676685-6ADC-45CF-9910-586B3F9BC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58" y="1445558"/>
            <a:ext cx="7712347" cy="273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20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Design of Finger Gestures for Locomotion in Virtual Reality Results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5 subjects were unable to complete the test due to sickness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Unviable mode of locomotion currently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With additional tweaks with the dead zone and velocity slope, this can grow to be a viable method</a:t>
            </a:r>
            <a:endParaRPr sz="1800"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300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Design of Finger Gestures for Locomotion in Virtual Reality Flaws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Only 18-year-olds tested in this paper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Algorithm only accommodates forward and backward movement</a:t>
            </a:r>
            <a:endParaRPr sz="1800"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91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 err="1">
                <a:effectLst/>
                <a:latin typeface="Bebas Neue" panose="020B0604020202020204" charset="0"/>
                <a:ea typeface="Calibri" panose="020F0502020204030204" pitchFamily="34" charset="0"/>
              </a:rPr>
              <a:t>Podoportation</a:t>
            </a:r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: Foot-Based Locomotion in Virtual Reality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Research focused on new type of teleportation locomotion, </a:t>
            </a:r>
            <a:r>
              <a:rPr lang="en-US" sz="1800" i="1" dirty="0" err="1">
                <a:solidFill>
                  <a:schemeClr val="tx1"/>
                </a:solidFill>
                <a:latin typeface="Bebas Neue" panose="020B0604020202020204" charset="0"/>
              </a:rPr>
              <a:t>podoportion</a:t>
            </a:r>
            <a:r>
              <a:rPr lang="en-US" sz="1800" i="1" dirty="0">
                <a:solidFill>
                  <a:schemeClr val="tx1"/>
                </a:solidFill>
                <a:latin typeface="Bebas Neue" panose="020B0604020202020204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(Teleportation controlled by feet)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Tested different directional and distance inputs to control teleportation on TCT and accuracy (20 participants)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von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Willich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J., Schmitz, M., Müller, F., Schmitt, D., &amp;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Mühlhäuser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M. (2020).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Podoportation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: Foot-based locomotion in virtual reality. Proceedings of the 2020 CHI Conference on Human Factors in Computing Systems. https://doi.org/10.1145/3313831.3376626 </a:t>
            </a:r>
            <a:endParaRPr sz="1800"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300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 Gestures for Teleportation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9D14A5-D7D7-4048-841F-427705DD5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304" y="1156447"/>
            <a:ext cx="6787392" cy="336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57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Gestures for Teleportation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44D430-8161-4A37-AD60-0220390E3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659" y="1196788"/>
            <a:ext cx="7290006" cy="336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99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 Sensors for testing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8AF7F7-D327-4A9F-9F5B-AAE2B8121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992" y="1090113"/>
            <a:ext cx="5928016" cy="363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95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Environment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C44A9-39C1-40AC-871F-6F81C1024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783" y="1095058"/>
            <a:ext cx="4564433" cy="363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73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4708B3-259F-47EC-8678-F78C5AFB9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065" y="1055594"/>
            <a:ext cx="5466169" cy="367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4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D12DD8-219F-45B5-9311-B421F6B7C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49" y="1586754"/>
            <a:ext cx="7456021" cy="245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319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Questionnaire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2822E-4D23-4784-AA56-96A8ABCCE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88" y="1465432"/>
            <a:ext cx="7436224" cy="255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988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 err="1">
                <a:effectLst/>
                <a:latin typeface="Bebas Neue" panose="020B0604020202020204" charset="0"/>
                <a:ea typeface="Calibri" panose="020F0502020204030204" pitchFamily="34" charset="0"/>
              </a:rPr>
              <a:t>Podoportation</a:t>
            </a:r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: Foot-Based Locomotion in Virtual Reality Results and Flaws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Point and teleport is shown to be more efficient and accurate to use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Can be a result of the subject’s prior experience, leading to a clear bias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Subject selection was diverse (6 female, 1 non-binary, ages 20-31)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Has potential to become a new standard as it frees up the arms for other tasks</a:t>
            </a:r>
            <a:endParaRPr sz="1800"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251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Underwater Virtual Reality System for Neutral Buoyancy Training: Development and Evaluation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Studies emulation of zero-gravity virtual reality, including locomotion and the use of the Neutral Buoyancy test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Testing for mainly the presence factor, 9 subjects (3F, 6M) run the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vR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 application submerged in water and sitting on a chair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Sinnott, C., Liu, J., Matera, C.,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Halow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S., Jones, A.,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Moroz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M., Mulligan, J.,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Crognale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M.,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Folmer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E., &amp;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MacNeilage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, P. (2019). Underwater virtual reality system for neutral buoyancy training: Development and evaluation. 25th ACM Symposium on Virtual Reality Software and Technology. https://doi.org/10.1145/3359996.3364272 </a:t>
            </a:r>
          </a:p>
        </p:txBody>
      </p:sp>
    </p:spTree>
    <p:extLst>
      <p:ext uri="{BB962C8B-B14F-4D97-AF65-F5344CB8AC3E}">
        <p14:creationId xmlns:p14="http://schemas.microsoft.com/office/powerpoint/2010/main" val="28981735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Underwater VR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7C12BB-7216-43E9-ABA4-A89EC3B8C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31" y="1391770"/>
            <a:ext cx="4501420" cy="2911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5B5D86-9333-4CC6-B090-831D0FA35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992" y="1396714"/>
            <a:ext cx="3636146" cy="2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48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Environment and process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052233-5E70-4429-BD09-67D574DFC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400" y="990475"/>
            <a:ext cx="2987642" cy="3697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5F6CB2-17CF-4540-9459-A5649DFFF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392" y="990475"/>
            <a:ext cx="4268873" cy="37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33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of submerged test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6320E4-9E40-4CC3-BEB4-A275639DB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798" y="1095933"/>
            <a:ext cx="4460404" cy="34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952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589774-B5A4-4210-8CC9-80A151937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51" y="1463566"/>
            <a:ext cx="3871035" cy="2765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8E76BF-31EC-4043-B7AD-954AD19CA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703" y="1463567"/>
            <a:ext cx="4296166" cy="276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053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FAD5A5-D174-4556-B2B3-2C9D0644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Questionnaire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FA5AF6-F94B-484D-8F35-31BA8B1F9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77" y="1042147"/>
            <a:ext cx="6151446" cy="362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95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sz="1800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Underwater Virtual Reality System for Neutral Buoyancy Training: Development and Evaluation Results and Flaws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Submerged tests increase presence ratings a little, but causes noticeably more nausea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Jetpack locomotion system is unique and contributed to the high presence score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Has a lot of development potential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Can be used as an example for specialized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vr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 locomotion systems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Only 9 participants, so data is limited</a:t>
            </a:r>
            <a:endParaRPr sz="1800" dirty="0">
              <a:solidFill>
                <a:schemeClr val="tx1"/>
              </a:solidFill>
              <a:latin typeface="Bebas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4884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DC5D-230E-4CB4-B167-DF50D51C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00" y="417775"/>
            <a:ext cx="7265350" cy="572700"/>
          </a:xfrm>
        </p:spPr>
        <p:txBody>
          <a:bodyPr/>
          <a:lstStyle/>
          <a:p>
            <a:r>
              <a:rPr lang="en-US" b="1" dirty="0">
                <a:effectLst/>
                <a:latin typeface="Bebas Neue" panose="020B0604020202020204" charset="0"/>
                <a:ea typeface="Calibri" panose="020F0502020204030204" pitchFamily="34" charset="0"/>
              </a:rPr>
              <a:t>Conclusion</a:t>
            </a:r>
            <a:endParaRPr lang="en-US" dirty="0">
              <a:latin typeface="Bebas Neue" panose="020B060402020202020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7119-42EF-44B3-82CF-1714A3B5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444;p27">
            <a:extLst>
              <a:ext uri="{FF2B5EF4-FFF2-40B4-BE49-F238E27FC236}">
                <a16:creationId xmlns:a16="http://schemas.microsoft.com/office/drawing/2014/main" id="{2CB3D5F8-855C-486F-BC8A-EB3EA88C7381}"/>
              </a:ext>
            </a:extLst>
          </p:cNvPr>
          <p:cNvSpPr/>
          <p:nvPr/>
        </p:nvSpPr>
        <p:spPr>
          <a:xfrm>
            <a:off x="1150400" y="1044475"/>
            <a:ext cx="7575000" cy="3558900"/>
          </a:xfrm>
          <a:prstGeom prst="roundRect">
            <a:avLst>
              <a:gd name="adj" fmla="val 490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Neither Joystick nor teleportation movement are better than the other, completely based on user’s experience and preference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Teleportation induces less motion sickness than joystick movement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Finger gesture and </a:t>
            </a:r>
            <a:r>
              <a:rPr lang="en-US" sz="1800" dirty="0" err="1">
                <a:solidFill>
                  <a:schemeClr val="tx1"/>
                </a:solidFill>
                <a:latin typeface="Bebas Neue" panose="020B0604020202020204" charset="0"/>
              </a:rPr>
              <a:t>Podoportion</a:t>
            </a: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 do not perform better than their established counterparts, but can be built upon in future research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Jetpack locomotion is a great basis for specialized immersive locomotion systems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Bebas Neue" panose="020B060402020202020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ebas Neue" panose="020B0604020202020204" charset="0"/>
              </a:rPr>
              <a:t>Most papers presented had small sample sizes, leading flawed experiment results</a:t>
            </a:r>
          </a:p>
        </p:txBody>
      </p:sp>
    </p:spTree>
    <p:extLst>
      <p:ext uri="{BB962C8B-B14F-4D97-AF65-F5344CB8AC3E}">
        <p14:creationId xmlns:p14="http://schemas.microsoft.com/office/powerpoint/2010/main" val="1756921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9"/>
          <p:cNvSpPr txBox="1">
            <a:spLocks noGrp="1"/>
          </p:cNvSpPr>
          <p:nvPr>
            <p:ph type="title"/>
          </p:nvPr>
        </p:nvSpPr>
        <p:spPr>
          <a:xfrm>
            <a:off x="5376000" y="1411663"/>
            <a:ext cx="3451994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Future Prospects</a:t>
            </a:r>
            <a:endParaRPr dirty="0"/>
          </a:p>
        </p:txBody>
      </p:sp>
      <p:sp>
        <p:nvSpPr>
          <p:cNvPr id="509" name="Google Shape;509;p29"/>
          <p:cNvSpPr txBox="1">
            <a:spLocks noGrp="1"/>
          </p:cNvSpPr>
          <p:nvPr>
            <p:ph type="subTitle" idx="1"/>
          </p:nvPr>
        </p:nvSpPr>
        <p:spPr>
          <a:xfrm>
            <a:off x="5376000" y="2253463"/>
            <a:ext cx="3048000" cy="147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Bebas Neue" panose="020B0604020202020204" charset="0"/>
              </a:rPr>
              <a:t>Full Dive VR and maybe more affordable gear to offer more immersive locomotion methods</a:t>
            </a:r>
          </a:p>
        </p:txBody>
      </p:sp>
      <p:grpSp>
        <p:nvGrpSpPr>
          <p:cNvPr id="510" name="Google Shape;510;p29"/>
          <p:cNvGrpSpPr/>
          <p:nvPr/>
        </p:nvGrpSpPr>
        <p:grpSpPr>
          <a:xfrm>
            <a:off x="1246838" y="1008300"/>
            <a:ext cx="3325150" cy="3126875"/>
            <a:chOff x="1190900" y="1008300"/>
            <a:chExt cx="3325150" cy="3126875"/>
          </a:xfrm>
        </p:grpSpPr>
        <p:sp>
          <p:nvSpPr>
            <p:cNvPr id="511" name="Google Shape;511;p29"/>
            <p:cNvSpPr/>
            <p:nvPr/>
          </p:nvSpPr>
          <p:spPr>
            <a:xfrm flipH="1">
              <a:off x="1190900" y="1008300"/>
              <a:ext cx="3325150" cy="3126875"/>
            </a:xfrm>
            <a:custGeom>
              <a:avLst/>
              <a:gdLst/>
              <a:ahLst/>
              <a:cxnLst/>
              <a:rect l="l" t="t" r="r" b="b"/>
              <a:pathLst>
                <a:path w="133006" h="125075" extrusionOk="0">
                  <a:moveTo>
                    <a:pt x="68880" y="0"/>
                  </a:moveTo>
                  <a:cubicBezTo>
                    <a:pt x="68130" y="0"/>
                    <a:pt x="67375" y="11"/>
                    <a:pt x="66614" y="33"/>
                  </a:cubicBezTo>
                  <a:cubicBezTo>
                    <a:pt x="21694" y="1323"/>
                    <a:pt x="1" y="24710"/>
                    <a:pt x="1" y="61001"/>
                  </a:cubicBezTo>
                  <a:cubicBezTo>
                    <a:pt x="1" y="97292"/>
                    <a:pt x="29275" y="125074"/>
                    <a:pt x="67018" y="125074"/>
                  </a:cubicBezTo>
                  <a:cubicBezTo>
                    <a:pt x="104760" y="125074"/>
                    <a:pt x="128813" y="106646"/>
                    <a:pt x="130829" y="69489"/>
                  </a:cubicBezTo>
                  <a:cubicBezTo>
                    <a:pt x="133005" y="29329"/>
                    <a:pt x="108120" y="0"/>
                    <a:pt x="688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2" name="Google Shape;512;p29"/>
            <p:cNvGrpSpPr/>
            <p:nvPr/>
          </p:nvGrpSpPr>
          <p:grpSpPr>
            <a:xfrm>
              <a:off x="1779200" y="1538500"/>
              <a:ext cx="491850" cy="323550"/>
              <a:chOff x="1779200" y="1538500"/>
              <a:chExt cx="491850" cy="323550"/>
            </a:xfrm>
          </p:grpSpPr>
          <p:sp>
            <p:nvSpPr>
              <p:cNvPr id="513" name="Google Shape;513;p29"/>
              <p:cNvSpPr/>
              <p:nvPr/>
            </p:nvSpPr>
            <p:spPr>
              <a:xfrm flipH="1">
                <a:off x="1996325" y="1538500"/>
                <a:ext cx="27472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10989" h="8980" extrusionOk="0">
                    <a:moveTo>
                      <a:pt x="4857" y="0"/>
                    </a:moveTo>
                    <a:cubicBezTo>
                      <a:pt x="3347" y="0"/>
                      <a:pt x="1956" y="673"/>
                      <a:pt x="1210" y="1930"/>
                    </a:cubicBezTo>
                    <a:cubicBezTo>
                      <a:pt x="0" y="3966"/>
                      <a:pt x="928" y="6768"/>
                      <a:pt x="3287" y="8180"/>
                    </a:cubicBezTo>
                    <a:cubicBezTo>
                      <a:pt x="4198" y="8720"/>
                      <a:pt x="5186" y="8980"/>
                      <a:pt x="6127" y="8980"/>
                    </a:cubicBezTo>
                    <a:cubicBezTo>
                      <a:pt x="7642" y="8980"/>
                      <a:pt x="9032" y="8307"/>
                      <a:pt x="9779" y="7051"/>
                    </a:cubicBezTo>
                    <a:cubicBezTo>
                      <a:pt x="10988" y="5014"/>
                      <a:pt x="10061" y="2212"/>
                      <a:pt x="7682" y="801"/>
                    </a:cubicBezTo>
                    <a:cubicBezTo>
                      <a:pt x="6778" y="260"/>
                      <a:pt x="5795" y="0"/>
                      <a:pt x="48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9"/>
              <p:cNvSpPr/>
              <p:nvPr/>
            </p:nvSpPr>
            <p:spPr>
              <a:xfrm flipH="1">
                <a:off x="1779200" y="1623025"/>
                <a:ext cx="330050" cy="239025"/>
              </a:xfrm>
              <a:custGeom>
                <a:avLst/>
                <a:gdLst/>
                <a:ahLst/>
                <a:cxnLst/>
                <a:rect l="l" t="t" r="r" b="b"/>
                <a:pathLst>
                  <a:path w="13202" h="9561" extrusionOk="0">
                    <a:moveTo>
                      <a:pt x="1996" y="0"/>
                    </a:moveTo>
                    <a:lnTo>
                      <a:pt x="0" y="4275"/>
                    </a:lnTo>
                    <a:cubicBezTo>
                      <a:pt x="311" y="4256"/>
                      <a:pt x="602" y="4246"/>
                      <a:pt x="882" y="4246"/>
                    </a:cubicBezTo>
                    <a:cubicBezTo>
                      <a:pt x="2438" y="4246"/>
                      <a:pt x="3626" y="4555"/>
                      <a:pt x="5625" y="5444"/>
                    </a:cubicBezTo>
                    <a:cubicBezTo>
                      <a:pt x="5605" y="5706"/>
                      <a:pt x="5706" y="5948"/>
                      <a:pt x="5988" y="6109"/>
                    </a:cubicBezTo>
                    <a:lnTo>
                      <a:pt x="11593" y="9456"/>
                    </a:lnTo>
                    <a:cubicBezTo>
                      <a:pt x="11718" y="9529"/>
                      <a:pt x="11843" y="9561"/>
                      <a:pt x="11963" y="9561"/>
                    </a:cubicBezTo>
                    <a:cubicBezTo>
                      <a:pt x="12674" y="9561"/>
                      <a:pt x="13202" y="8436"/>
                      <a:pt x="12460" y="8004"/>
                    </a:cubicBezTo>
                    <a:lnTo>
                      <a:pt x="6855" y="4658"/>
                    </a:lnTo>
                    <a:cubicBezTo>
                      <a:pt x="6724" y="4583"/>
                      <a:pt x="6597" y="4551"/>
                      <a:pt x="6477" y="4551"/>
                    </a:cubicBezTo>
                    <a:cubicBezTo>
                      <a:pt x="6338" y="4551"/>
                      <a:pt x="6208" y="4593"/>
                      <a:pt x="6089" y="4658"/>
                    </a:cubicBezTo>
                    <a:cubicBezTo>
                      <a:pt x="4496" y="3327"/>
                      <a:pt x="2903" y="2198"/>
                      <a:pt x="19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5" name="Google Shape;515;p29"/>
            <p:cNvGrpSpPr/>
            <p:nvPr/>
          </p:nvGrpSpPr>
          <p:grpSpPr>
            <a:xfrm>
              <a:off x="3515900" y="1538425"/>
              <a:ext cx="468375" cy="357825"/>
              <a:chOff x="3515900" y="1538425"/>
              <a:chExt cx="468375" cy="357825"/>
            </a:xfrm>
          </p:grpSpPr>
          <p:sp>
            <p:nvSpPr>
              <p:cNvPr id="516" name="Google Shape;516;p29"/>
              <p:cNvSpPr/>
              <p:nvPr/>
            </p:nvSpPr>
            <p:spPr>
              <a:xfrm flipH="1">
                <a:off x="3713100" y="1538425"/>
                <a:ext cx="271175" cy="227225"/>
              </a:xfrm>
              <a:custGeom>
                <a:avLst/>
                <a:gdLst/>
                <a:ahLst/>
                <a:cxnLst/>
                <a:rect l="l" t="t" r="r" b="b"/>
                <a:pathLst>
                  <a:path w="10847" h="9089" extrusionOk="0">
                    <a:moveTo>
                      <a:pt x="4756" y="0"/>
                    </a:moveTo>
                    <a:cubicBezTo>
                      <a:pt x="3415" y="0"/>
                      <a:pt x="2166" y="553"/>
                      <a:pt x="1391" y="1630"/>
                    </a:cubicBezTo>
                    <a:cubicBezTo>
                      <a:pt x="0" y="3546"/>
                      <a:pt x="665" y="6408"/>
                      <a:pt x="2903" y="8021"/>
                    </a:cubicBezTo>
                    <a:cubicBezTo>
                      <a:pt x="3898" y="8738"/>
                      <a:pt x="5032" y="9089"/>
                      <a:pt x="6105" y="9089"/>
                    </a:cubicBezTo>
                    <a:cubicBezTo>
                      <a:pt x="7447" y="9089"/>
                      <a:pt x="8694" y="8541"/>
                      <a:pt x="9456" y="7477"/>
                    </a:cubicBezTo>
                    <a:cubicBezTo>
                      <a:pt x="10847" y="5562"/>
                      <a:pt x="10182" y="2679"/>
                      <a:pt x="7944" y="1066"/>
                    </a:cubicBezTo>
                    <a:cubicBezTo>
                      <a:pt x="6952" y="351"/>
                      <a:pt x="5825" y="0"/>
                      <a:pt x="47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29"/>
              <p:cNvSpPr/>
              <p:nvPr/>
            </p:nvSpPr>
            <p:spPr>
              <a:xfrm flipH="1">
                <a:off x="3515900" y="1643675"/>
                <a:ext cx="328775" cy="252575"/>
              </a:xfrm>
              <a:custGeom>
                <a:avLst/>
                <a:gdLst/>
                <a:ahLst/>
                <a:cxnLst/>
                <a:rect l="l" t="t" r="r" b="b"/>
                <a:pathLst>
                  <a:path w="13151" h="10103" extrusionOk="0">
                    <a:moveTo>
                      <a:pt x="3126" y="1"/>
                    </a:moveTo>
                    <a:lnTo>
                      <a:pt x="1" y="3509"/>
                    </a:lnTo>
                    <a:cubicBezTo>
                      <a:pt x="24" y="3509"/>
                      <a:pt x="48" y="3509"/>
                      <a:pt x="71" y="3509"/>
                    </a:cubicBezTo>
                    <a:cubicBezTo>
                      <a:pt x="2413" y="3509"/>
                      <a:pt x="4072" y="4506"/>
                      <a:pt x="5908" y="5424"/>
                    </a:cubicBezTo>
                    <a:cubicBezTo>
                      <a:pt x="5868" y="5686"/>
                      <a:pt x="5948" y="5949"/>
                      <a:pt x="6190" y="6130"/>
                    </a:cubicBezTo>
                    <a:lnTo>
                      <a:pt x="11493" y="9961"/>
                    </a:lnTo>
                    <a:cubicBezTo>
                      <a:pt x="11630" y="10060"/>
                      <a:pt x="11772" y="10103"/>
                      <a:pt x="11909" y="10103"/>
                    </a:cubicBezTo>
                    <a:cubicBezTo>
                      <a:pt x="12583" y="10103"/>
                      <a:pt x="13150" y="9075"/>
                      <a:pt x="12481" y="8590"/>
                    </a:cubicBezTo>
                    <a:lnTo>
                      <a:pt x="7199" y="4759"/>
                    </a:lnTo>
                    <a:cubicBezTo>
                      <a:pt x="7054" y="4659"/>
                      <a:pt x="6910" y="4614"/>
                      <a:pt x="6769" y="4614"/>
                    </a:cubicBezTo>
                    <a:cubicBezTo>
                      <a:pt x="6654" y="4614"/>
                      <a:pt x="6541" y="4644"/>
                      <a:pt x="6432" y="4699"/>
                    </a:cubicBezTo>
                    <a:cubicBezTo>
                      <a:pt x="4537" y="2944"/>
                      <a:pt x="3832" y="1896"/>
                      <a:pt x="3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8" name="Google Shape;518;p29"/>
            <p:cNvSpPr/>
            <p:nvPr/>
          </p:nvSpPr>
          <p:spPr>
            <a:xfrm flipH="1">
              <a:off x="3244825" y="2858825"/>
              <a:ext cx="291375" cy="316400"/>
            </a:xfrm>
            <a:custGeom>
              <a:avLst/>
              <a:gdLst/>
              <a:ahLst/>
              <a:cxnLst/>
              <a:rect l="l" t="t" r="r" b="b"/>
              <a:pathLst>
                <a:path w="11655" h="12656" extrusionOk="0">
                  <a:moveTo>
                    <a:pt x="7195" y="1"/>
                  </a:moveTo>
                  <a:cubicBezTo>
                    <a:pt x="6718" y="1"/>
                    <a:pt x="6230" y="184"/>
                    <a:pt x="5747" y="609"/>
                  </a:cubicBezTo>
                  <a:cubicBezTo>
                    <a:pt x="5606" y="730"/>
                    <a:pt x="5465" y="851"/>
                    <a:pt x="5323" y="992"/>
                  </a:cubicBezTo>
                  <a:cubicBezTo>
                    <a:pt x="3005" y="3170"/>
                    <a:pt x="1291" y="6093"/>
                    <a:pt x="424" y="9319"/>
                  </a:cubicBezTo>
                  <a:cubicBezTo>
                    <a:pt x="182" y="10246"/>
                    <a:pt x="1" y="11254"/>
                    <a:pt x="263" y="12202"/>
                  </a:cubicBezTo>
                  <a:cubicBezTo>
                    <a:pt x="355" y="12532"/>
                    <a:pt x="498" y="12656"/>
                    <a:pt x="665" y="12656"/>
                  </a:cubicBezTo>
                  <a:cubicBezTo>
                    <a:pt x="1079" y="12656"/>
                    <a:pt x="1646" y="11890"/>
                    <a:pt x="1977" y="11617"/>
                  </a:cubicBezTo>
                  <a:cubicBezTo>
                    <a:pt x="4073" y="9883"/>
                    <a:pt x="5001" y="7625"/>
                    <a:pt x="6533" y="5468"/>
                  </a:cubicBezTo>
                  <a:cubicBezTo>
                    <a:pt x="7400" y="6436"/>
                    <a:pt x="7924" y="7666"/>
                    <a:pt x="8993" y="8472"/>
                  </a:cubicBezTo>
                  <a:cubicBezTo>
                    <a:pt x="9719" y="9037"/>
                    <a:pt x="10565" y="9359"/>
                    <a:pt x="11412" y="9662"/>
                  </a:cubicBezTo>
                  <a:cubicBezTo>
                    <a:pt x="11533" y="8210"/>
                    <a:pt x="11654" y="6738"/>
                    <a:pt x="11412" y="5327"/>
                  </a:cubicBezTo>
                  <a:cubicBezTo>
                    <a:pt x="11053" y="3318"/>
                    <a:pt x="9226" y="1"/>
                    <a:pt x="71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9"/>
            <p:cNvSpPr/>
            <p:nvPr/>
          </p:nvSpPr>
          <p:spPr>
            <a:xfrm flipH="1">
              <a:off x="3467625" y="3057000"/>
              <a:ext cx="89225" cy="355375"/>
            </a:xfrm>
            <a:custGeom>
              <a:avLst/>
              <a:gdLst/>
              <a:ahLst/>
              <a:cxnLst/>
              <a:rect l="l" t="t" r="r" b="b"/>
              <a:pathLst>
                <a:path w="3569" h="14215" extrusionOk="0">
                  <a:moveTo>
                    <a:pt x="3347" y="1"/>
                  </a:moveTo>
                  <a:cubicBezTo>
                    <a:pt x="1936" y="2198"/>
                    <a:pt x="1048" y="4597"/>
                    <a:pt x="847" y="6795"/>
                  </a:cubicBezTo>
                  <a:cubicBezTo>
                    <a:pt x="766" y="7561"/>
                    <a:pt x="766" y="8368"/>
                    <a:pt x="766" y="9134"/>
                  </a:cubicBezTo>
                  <a:cubicBezTo>
                    <a:pt x="766" y="10807"/>
                    <a:pt x="746" y="12541"/>
                    <a:pt x="0" y="14114"/>
                  </a:cubicBezTo>
                  <a:lnTo>
                    <a:pt x="242" y="14214"/>
                  </a:lnTo>
                  <a:cubicBezTo>
                    <a:pt x="1008" y="12602"/>
                    <a:pt x="1008" y="10827"/>
                    <a:pt x="1008" y="9134"/>
                  </a:cubicBezTo>
                  <a:cubicBezTo>
                    <a:pt x="1028" y="8368"/>
                    <a:pt x="1028" y="7581"/>
                    <a:pt x="1089" y="6815"/>
                  </a:cubicBezTo>
                  <a:cubicBezTo>
                    <a:pt x="1290" y="4678"/>
                    <a:pt x="2178" y="2299"/>
                    <a:pt x="3569" y="142"/>
                  </a:cubicBezTo>
                  <a:lnTo>
                    <a:pt x="33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9"/>
            <p:cNvSpPr/>
            <p:nvPr/>
          </p:nvSpPr>
          <p:spPr>
            <a:xfrm flipH="1">
              <a:off x="3593125" y="3080700"/>
              <a:ext cx="45400" cy="375025"/>
            </a:xfrm>
            <a:custGeom>
              <a:avLst/>
              <a:gdLst/>
              <a:ahLst/>
              <a:cxnLst/>
              <a:rect l="l" t="t" r="r" b="b"/>
              <a:pathLst>
                <a:path w="1816" h="15001" extrusionOk="0">
                  <a:moveTo>
                    <a:pt x="243" y="0"/>
                  </a:moveTo>
                  <a:lnTo>
                    <a:pt x="1" y="61"/>
                  </a:lnTo>
                  <a:lnTo>
                    <a:pt x="1009" y="4597"/>
                  </a:lnTo>
                  <a:cubicBezTo>
                    <a:pt x="1170" y="5363"/>
                    <a:pt x="1352" y="6170"/>
                    <a:pt x="1332" y="6956"/>
                  </a:cubicBezTo>
                  <a:cubicBezTo>
                    <a:pt x="1311" y="7420"/>
                    <a:pt x="1211" y="7904"/>
                    <a:pt x="1130" y="8367"/>
                  </a:cubicBezTo>
                  <a:cubicBezTo>
                    <a:pt x="1090" y="8569"/>
                    <a:pt x="1049" y="8750"/>
                    <a:pt x="1009" y="8952"/>
                  </a:cubicBezTo>
                  <a:cubicBezTo>
                    <a:pt x="666" y="10968"/>
                    <a:pt x="868" y="13065"/>
                    <a:pt x="1574" y="15000"/>
                  </a:cubicBezTo>
                  <a:lnTo>
                    <a:pt x="1815" y="14900"/>
                  </a:lnTo>
                  <a:cubicBezTo>
                    <a:pt x="1110" y="13025"/>
                    <a:pt x="928" y="10968"/>
                    <a:pt x="1271" y="8992"/>
                  </a:cubicBezTo>
                  <a:cubicBezTo>
                    <a:pt x="1291" y="8811"/>
                    <a:pt x="1332" y="8609"/>
                    <a:pt x="1372" y="8428"/>
                  </a:cubicBezTo>
                  <a:cubicBezTo>
                    <a:pt x="1453" y="7944"/>
                    <a:pt x="1553" y="7460"/>
                    <a:pt x="1574" y="6956"/>
                  </a:cubicBezTo>
                  <a:cubicBezTo>
                    <a:pt x="1614" y="6129"/>
                    <a:pt x="1432" y="5323"/>
                    <a:pt x="1251" y="4557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rgbClr val="2F8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9"/>
            <p:cNvSpPr/>
            <p:nvPr/>
          </p:nvSpPr>
          <p:spPr>
            <a:xfrm flipH="1">
              <a:off x="3557850" y="2783825"/>
              <a:ext cx="198100" cy="521200"/>
            </a:xfrm>
            <a:custGeom>
              <a:avLst/>
              <a:gdLst/>
              <a:ahLst/>
              <a:cxnLst/>
              <a:rect l="l" t="t" r="r" b="b"/>
              <a:pathLst>
                <a:path w="7924" h="20848" extrusionOk="0">
                  <a:moveTo>
                    <a:pt x="585" y="0"/>
                  </a:moveTo>
                  <a:cubicBezTo>
                    <a:pt x="182" y="3710"/>
                    <a:pt x="0" y="7742"/>
                    <a:pt x="1170" y="11311"/>
                  </a:cubicBezTo>
                  <a:cubicBezTo>
                    <a:pt x="1633" y="12702"/>
                    <a:pt x="2319" y="14012"/>
                    <a:pt x="2984" y="15303"/>
                  </a:cubicBezTo>
                  <a:cubicBezTo>
                    <a:pt x="3529" y="16331"/>
                    <a:pt x="4053" y="17339"/>
                    <a:pt x="4597" y="18367"/>
                  </a:cubicBezTo>
                  <a:cubicBezTo>
                    <a:pt x="4980" y="19073"/>
                    <a:pt x="5404" y="20383"/>
                    <a:pt x="6008" y="20847"/>
                  </a:cubicBezTo>
                  <a:cubicBezTo>
                    <a:pt x="6190" y="20504"/>
                    <a:pt x="6391" y="20081"/>
                    <a:pt x="6573" y="19637"/>
                  </a:cubicBezTo>
                  <a:cubicBezTo>
                    <a:pt x="6875" y="18912"/>
                    <a:pt x="7137" y="18125"/>
                    <a:pt x="7279" y="17480"/>
                  </a:cubicBezTo>
                  <a:cubicBezTo>
                    <a:pt x="7924" y="14698"/>
                    <a:pt x="6391" y="11976"/>
                    <a:pt x="6694" y="9194"/>
                  </a:cubicBezTo>
                  <a:cubicBezTo>
                    <a:pt x="7117" y="5524"/>
                    <a:pt x="4355" y="424"/>
                    <a:pt x="5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9"/>
            <p:cNvSpPr/>
            <p:nvPr/>
          </p:nvSpPr>
          <p:spPr>
            <a:xfrm flipH="1">
              <a:off x="3392250" y="2512675"/>
              <a:ext cx="235675" cy="619950"/>
            </a:xfrm>
            <a:custGeom>
              <a:avLst/>
              <a:gdLst/>
              <a:ahLst/>
              <a:cxnLst/>
              <a:rect l="l" t="t" r="r" b="b"/>
              <a:pathLst>
                <a:path w="9427" h="24798" extrusionOk="0">
                  <a:moveTo>
                    <a:pt x="8866" y="1"/>
                  </a:moveTo>
                  <a:cubicBezTo>
                    <a:pt x="8628" y="1"/>
                    <a:pt x="8305" y="90"/>
                    <a:pt x="7883" y="201"/>
                  </a:cubicBezTo>
                  <a:cubicBezTo>
                    <a:pt x="6069" y="685"/>
                    <a:pt x="4396" y="1753"/>
                    <a:pt x="3105" y="3245"/>
                  </a:cubicBezTo>
                  <a:cubicBezTo>
                    <a:pt x="1270" y="5362"/>
                    <a:pt x="746" y="8165"/>
                    <a:pt x="1049" y="11028"/>
                  </a:cubicBezTo>
                  <a:cubicBezTo>
                    <a:pt x="1150" y="12036"/>
                    <a:pt x="1512" y="13145"/>
                    <a:pt x="1432" y="14173"/>
                  </a:cubicBezTo>
                  <a:cubicBezTo>
                    <a:pt x="1351" y="15403"/>
                    <a:pt x="847" y="16572"/>
                    <a:pt x="525" y="17762"/>
                  </a:cubicBezTo>
                  <a:cubicBezTo>
                    <a:pt x="81" y="19395"/>
                    <a:pt x="0" y="21169"/>
                    <a:pt x="1089" y="22520"/>
                  </a:cubicBezTo>
                  <a:cubicBezTo>
                    <a:pt x="1714" y="23286"/>
                    <a:pt x="2319" y="24032"/>
                    <a:pt x="2944" y="24798"/>
                  </a:cubicBezTo>
                  <a:cubicBezTo>
                    <a:pt x="3488" y="21310"/>
                    <a:pt x="5323" y="18266"/>
                    <a:pt x="6573" y="15040"/>
                  </a:cubicBezTo>
                  <a:cubicBezTo>
                    <a:pt x="7863" y="11673"/>
                    <a:pt x="7924" y="8124"/>
                    <a:pt x="8710" y="4636"/>
                  </a:cubicBezTo>
                  <a:cubicBezTo>
                    <a:pt x="8871" y="3911"/>
                    <a:pt x="9073" y="3205"/>
                    <a:pt x="9214" y="2479"/>
                  </a:cubicBezTo>
                  <a:cubicBezTo>
                    <a:pt x="9295" y="2036"/>
                    <a:pt x="9355" y="1592"/>
                    <a:pt x="9375" y="1148"/>
                  </a:cubicBezTo>
                  <a:cubicBezTo>
                    <a:pt x="9427" y="267"/>
                    <a:pt x="9275" y="1"/>
                    <a:pt x="88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9"/>
            <p:cNvSpPr/>
            <p:nvPr/>
          </p:nvSpPr>
          <p:spPr>
            <a:xfrm flipH="1">
              <a:off x="3536675" y="2910825"/>
              <a:ext cx="66550" cy="531275"/>
            </a:xfrm>
            <a:custGeom>
              <a:avLst/>
              <a:gdLst/>
              <a:ahLst/>
              <a:cxnLst/>
              <a:rect l="l" t="t" r="r" b="b"/>
              <a:pathLst>
                <a:path w="2662" h="21251" extrusionOk="0">
                  <a:moveTo>
                    <a:pt x="2278" y="1"/>
                  </a:moveTo>
                  <a:cubicBezTo>
                    <a:pt x="1311" y="1594"/>
                    <a:pt x="524" y="3065"/>
                    <a:pt x="645" y="4678"/>
                  </a:cubicBezTo>
                  <a:cubicBezTo>
                    <a:pt x="706" y="5485"/>
                    <a:pt x="988" y="6251"/>
                    <a:pt x="1270" y="6997"/>
                  </a:cubicBezTo>
                  <a:cubicBezTo>
                    <a:pt x="1412" y="7380"/>
                    <a:pt x="1573" y="7783"/>
                    <a:pt x="1694" y="8166"/>
                  </a:cubicBezTo>
                  <a:cubicBezTo>
                    <a:pt x="2399" y="10626"/>
                    <a:pt x="1855" y="13287"/>
                    <a:pt x="1371" y="15626"/>
                  </a:cubicBezTo>
                  <a:cubicBezTo>
                    <a:pt x="1311" y="15928"/>
                    <a:pt x="1311" y="16090"/>
                    <a:pt x="1311" y="16311"/>
                  </a:cubicBezTo>
                  <a:cubicBezTo>
                    <a:pt x="1311" y="16392"/>
                    <a:pt x="1311" y="16513"/>
                    <a:pt x="1291" y="16654"/>
                  </a:cubicBezTo>
                  <a:cubicBezTo>
                    <a:pt x="1270" y="17299"/>
                    <a:pt x="1230" y="17945"/>
                    <a:pt x="1089" y="18570"/>
                  </a:cubicBezTo>
                  <a:cubicBezTo>
                    <a:pt x="887" y="19477"/>
                    <a:pt x="424" y="20324"/>
                    <a:pt x="0" y="21150"/>
                  </a:cubicBezTo>
                  <a:lnTo>
                    <a:pt x="222" y="21251"/>
                  </a:lnTo>
                  <a:cubicBezTo>
                    <a:pt x="666" y="20424"/>
                    <a:pt x="1109" y="19578"/>
                    <a:pt x="1331" y="18630"/>
                  </a:cubicBezTo>
                  <a:cubicBezTo>
                    <a:pt x="1492" y="17985"/>
                    <a:pt x="1512" y="17320"/>
                    <a:pt x="1553" y="16674"/>
                  </a:cubicBezTo>
                  <a:cubicBezTo>
                    <a:pt x="1553" y="16513"/>
                    <a:pt x="1553" y="16412"/>
                    <a:pt x="1553" y="16311"/>
                  </a:cubicBezTo>
                  <a:cubicBezTo>
                    <a:pt x="1553" y="16110"/>
                    <a:pt x="1553" y="15949"/>
                    <a:pt x="1613" y="15666"/>
                  </a:cubicBezTo>
                  <a:cubicBezTo>
                    <a:pt x="2097" y="13307"/>
                    <a:pt x="2662" y="10626"/>
                    <a:pt x="1936" y="8106"/>
                  </a:cubicBezTo>
                  <a:cubicBezTo>
                    <a:pt x="1815" y="7703"/>
                    <a:pt x="1653" y="7299"/>
                    <a:pt x="1512" y="6916"/>
                  </a:cubicBezTo>
                  <a:cubicBezTo>
                    <a:pt x="1230" y="6190"/>
                    <a:pt x="948" y="5444"/>
                    <a:pt x="908" y="4658"/>
                  </a:cubicBezTo>
                  <a:cubicBezTo>
                    <a:pt x="787" y="3106"/>
                    <a:pt x="1553" y="1694"/>
                    <a:pt x="2500" y="122"/>
                  </a:cubicBezTo>
                  <a:lnTo>
                    <a:pt x="22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9"/>
            <p:cNvSpPr/>
            <p:nvPr/>
          </p:nvSpPr>
          <p:spPr>
            <a:xfrm flipH="1">
              <a:off x="3448475" y="3351350"/>
              <a:ext cx="254050" cy="198625"/>
            </a:xfrm>
            <a:custGeom>
              <a:avLst/>
              <a:gdLst/>
              <a:ahLst/>
              <a:cxnLst/>
              <a:rect l="l" t="t" r="r" b="b"/>
              <a:pathLst>
                <a:path w="10162" h="7945" extrusionOk="0">
                  <a:moveTo>
                    <a:pt x="0" y="1"/>
                  </a:moveTo>
                  <a:cubicBezTo>
                    <a:pt x="0" y="1"/>
                    <a:pt x="1291" y="6009"/>
                    <a:pt x="1835" y="7945"/>
                  </a:cubicBezTo>
                  <a:lnTo>
                    <a:pt x="8509" y="7945"/>
                  </a:lnTo>
                  <a:cubicBezTo>
                    <a:pt x="9033" y="6070"/>
                    <a:pt x="10162" y="1"/>
                    <a:pt x="101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9"/>
            <p:cNvSpPr/>
            <p:nvPr/>
          </p:nvSpPr>
          <p:spPr>
            <a:xfrm flipH="1">
              <a:off x="3352700" y="2908825"/>
              <a:ext cx="23200" cy="84200"/>
            </a:xfrm>
            <a:custGeom>
              <a:avLst/>
              <a:gdLst/>
              <a:ahLst/>
              <a:cxnLst/>
              <a:rect l="l" t="t" r="r" b="b"/>
              <a:pathLst>
                <a:path w="928" h="3368" extrusionOk="0">
                  <a:moveTo>
                    <a:pt x="665" y="0"/>
                  </a:moveTo>
                  <a:cubicBezTo>
                    <a:pt x="585" y="424"/>
                    <a:pt x="524" y="827"/>
                    <a:pt x="484" y="1210"/>
                  </a:cubicBezTo>
                  <a:cubicBezTo>
                    <a:pt x="383" y="1916"/>
                    <a:pt x="303" y="2561"/>
                    <a:pt x="0" y="3266"/>
                  </a:cubicBezTo>
                  <a:lnTo>
                    <a:pt x="222" y="3367"/>
                  </a:lnTo>
                  <a:cubicBezTo>
                    <a:pt x="544" y="2621"/>
                    <a:pt x="625" y="1956"/>
                    <a:pt x="726" y="1250"/>
                  </a:cubicBezTo>
                  <a:cubicBezTo>
                    <a:pt x="786" y="867"/>
                    <a:pt x="827" y="464"/>
                    <a:pt x="928" y="4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9"/>
            <p:cNvSpPr/>
            <p:nvPr/>
          </p:nvSpPr>
          <p:spPr>
            <a:xfrm flipH="1">
              <a:off x="1985750" y="2607400"/>
              <a:ext cx="591250" cy="936025"/>
            </a:xfrm>
            <a:custGeom>
              <a:avLst/>
              <a:gdLst/>
              <a:ahLst/>
              <a:cxnLst/>
              <a:rect l="l" t="t" r="r" b="b"/>
              <a:pathLst>
                <a:path w="23650" h="37441" extrusionOk="0">
                  <a:moveTo>
                    <a:pt x="0" y="1"/>
                  </a:moveTo>
                  <a:lnTo>
                    <a:pt x="0" y="37440"/>
                  </a:lnTo>
                  <a:lnTo>
                    <a:pt x="23650" y="37440"/>
                  </a:lnTo>
                  <a:lnTo>
                    <a:pt x="2365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9"/>
            <p:cNvSpPr/>
            <p:nvPr/>
          </p:nvSpPr>
          <p:spPr>
            <a:xfrm flipH="1">
              <a:off x="1985250" y="3303975"/>
              <a:ext cx="591750" cy="6075"/>
            </a:xfrm>
            <a:custGeom>
              <a:avLst/>
              <a:gdLst/>
              <a:ahLst/>
              <a:cxnLst/>
              <a:rect l="l" t="t" r="r" b="b"/>
              <a:pathLst>
                <a:path w="23670" h="243" extrusionOk="0">
                  <a:moveTo>
                    <a:pt x="0" y="1"/>
                  </a:moveTo>
                  <a:lnTo>
                    <a:pt x="0" y="243"/>
                  </a:lnTo>
                  <a:lnTo>
                    <a:pt x="23670" y="243"/>
                  </a:lnTo>
                  <a:lnTo>
                    <a:pt x="236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9"/>
            <p:cNvSpPr/>
            <p:nvPr/>
          </p:nvSpPr>
          <p:spPr>
            <a:xfrm flipH="1">
              <a:off x="1985250" y="3064050"/>
              <a:ext cx="591750" cy="6075"/>
            </a:xfrm>
            <a:custGeom>
              <a:avLst/>
              <a:gdLst/>
              <a:ahLst/>
              <a:cxnLst/>
              <a:rect l="l" t="t" r="r" b="b"/>
              <a:pathLst>
                <a:path w="23670" h="243" extrusionOk="0">
                  <a:moveTo>
                    <a:pt x="0" y="1"/>
                  </a:moveTo>
                  <a:lnTo>
                    <a:pt x="0" y="243"/>
                  </a:lnTo>
                  <a:lnTo>
                    <a:pt x="23670" y="243"/>
                  </a:lnTo>
                  <a:lnTo>
                    <a:pt x="236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9"/>
            <p:cNvSpPr/>
            <p:nvPr/>
          </p:nvSpPr>
          <p:spPr>
            <a:xfrm flipH="1">
              <a:off x="1985250" y="2824150"/>
              <a:ext cx="591750" cy="6050"/>
            </a:xfrm>
            <a:custGeom>
              <a:avLst/>
              <a:gdLst/>
              <a:ahLst/>
              <a:cxnLst/>
              <a:rect l="l" t="t" r="r" b="b"/>
              <a:pathLst>
                <a:path w="23670" h="242" extrusionOk="0">
                  <a:moveTo>
                    <a:pt x="0" y="0"/>
                  </a:moveTo>
                  <a:lnTo>
                    <a:pt x="0" y="242"/>
                  </a:lnTo>
                  <a:lnTo>
                    <a:pt x="23670" y="242"/>
                  </a:lnTo>
                  <a:lnTo>
                    <a:pt x="236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9"/>
            <p:cNvSpPr/>
            <p:nvPr/>
          </p:nvSpPr>
          <p:spPr>
            <a:xfrm flipH="1">
              <a:off x="2241800" y="3356900"/>
              <a:ext cx="66050" cy="66050"/>
            </a:xfrm>
            <a:custGeom>
              <a:avLst/>
              <a:gdLst/>
              <a:ahLst/>
              <a:cxnLst/>
              <a:rect l="l" t="t" r="r" b="b"/>
              <a:pathLst>
                <a:path w="2642" h="2642" extrusionOk="0">
                  <a:moveTo>
                    <a:pt x="1311" y="243"/>
                  </a:moveTo>
                  <a:cubicBezTo>
                    <a:pt x="1916" y="243"/>
                    <a:pt x="2380" y="727"/>
                    <a:pt x="2380" y="1331"/>
                  </a:cubicBezTo>
                  <a:cubicBezTo>
                    <a:pt x="2380" y="1916"/>
                    <a:pt x="1916" y="2400"/>
                    <a:pt x="1311" y="2400"/>
                  </a:cubicBezTo>
                  <a:cubicBezTo>
                    <a:pt x="726" y="2400"/>
                    <a:pt x="263" y="1916"/>
                    <a:pt x="263" y="1331"/>
                  </a:cubicBezTo>
                  <a:cubicBezTo>
                    <a:pt x="263" y="727"/>
                    <a:pt x="726" y="243"/>
                    <a:pt x="1311" y="243"/>
                  </a:cubicBezTo>
                  <a:close/>
                  <a:moveTo>
                    <a:pt x="1311" y="1"/>
                  </a:moveTo>
                  <a:cubicBezTo>
                    <a:pt x="585" y="1"/>
                    <a:pt x="0" y="585"/>
                    <a:pt x="0" y="1331"/>
                  </a:cubicBezTo>
                  <a:cubicBezTo>
                    <a:pt x="0" y="2057"/>
                    <a:pt x="585" y="2642"/>
                    <a:pt x="1311" y="2642"/>
                  </a:cubicBezTo>
                  <a:cubicBezTo>
                    <a:pt x="2037" y="2642"/>
                    <a:pt x="2642" y="2057"/>
                    <a:pt x="2642" y="1331"/>
                  </a:cubicBezTo>
                  <a:cubicBezTo>
                    <a:pt x="2642" y="585"/>
                    <a:pt x="2037" y="1"/>
                    <a:pt x="1311" y="1"/>
                  </a:cubicBezTo>
                  <a:close/>
                </a:path>
              </a:pathLst>
            </a:custGeom>
            <a:solidFill>
              <a:srgbClr val="2F8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9"/>
            <p:cNvSpPr/>
            <p:nvPr/>
          </p:nvSpPr>
          <p:spPr>
            <a:xfrm flipH="1">
              <a:off x="2241800" y="3102875"/>
              <a:ext cx="66050" cy="66050"/>
            </a:xfrm>
            <a:custGeom>
              <a:avLst/>
              <a:gdLst/>
              <a:ahLst/>
              <a:cxnLst/>
              <a:rect l="l" t="t" r="r" b="b"/>
              <a:pathLst>
                <a:path w="2642" h="2642" extrusionOk="0">
                  <a:moveTo>
                    <a:pt x="1311" y="242"/>
                  </a:moveTo>
                  <a:cubicBezTo>
                    <a:pt x="1916" y="242"/>
                    <a:pt x="2380" y="726"/>
                    <a:pt x="2380" y="1331"/>
                  </a:cubicBezTo>
                  <a:cubicBezTo>
                    <a:pt x="2380" y="1916"/>
                    <a:pt x="1916" y="2400"/>
                    <a:pt x="1311" y="2400"/>
                  </a:cubicBezTo>
                  <a:cubicBezTo>
                    <a:pt x="726" y="2400"/>
                    <a:pt x="263" y="1916"/>
                    <a:pt x="263" y="1331"/>
                  </a:cubicBezTo>
                  <a:cubicBezTo>
                    <a:pt x="263" y="726"/>
                    <a:pt x="726" y="242"/>
                    <a:pt x="1311" y="242"/>
                  </a:cubicBezTo>
                  <a:close/>
                  <a:moveTo>
                    <a:pt x="1311" y="0"/>
                  </a:moveTo>
                  <a:cubicBezTo>
                    <a:pt x="585" y="0"/>
                    <a:pt x="0" y="585"/>
                    <a:pt x="0" y="1331"/>
                  </a:cubicBezTo>
                  <a:cubicBezTo>
                    <a:pt x="0" y="2057"/>
                    <a:pt x="585" y="2641"/>
                    <a:pt x="1311" y="2641"/>
                  </a:cubicBezTo>
                  <a:cubicBezTo>
                    <a:pt x="2037" y="2641"/>
                    <a:pt x="2642" y="2057"/>
                    <a:pt x="2642" y="1331"/>
                  </a:cubicBezTo>
                  <a:cubicBezTo>
                    <a:pt x="2642" y="585"/>
                    <a:pt x="2037" y="0"/>
                    <a:pt x="13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9"/>
            <p:cNvSpPr/>
            <p:nvPr/>
          </p:nvSpPr>
          <p:spPr>
            <a:xfrm flipH="1">
              <a:off x="2241800" y="2848825"/>
              <a:ext cx="66050" cy="66075"/>
            </a:xfrm>
            <a:custGeom>
              <a:avLst/>
              <a:gdLst/>
              <a:ahLst/>
              <a:cxnLst/>
              <a:rect l="l" t="t" r="r" b="b"/>
              <a:pathLst>
                <a:path w="2642" h="2643" extrusionOk="0">
                  <a:moveTo>
                    <a:pt x="1311" y="243"/>
                  </a:moveTo>
                  <a:cubicBezTo>
                    <a:pt x="1916" y="243"/>
                    <a:pt x="2380" y="727"/>
                    <a:pt x="2380" y="1311"/>
                  </a:cubicBezTo>
                  <a:cubicBezTo>
                    <a:pt x="2380" y="1916"/>
                    <a:pt x="1916" y="2400"/>
                    <a:pt x="1311" y="2400"/>
                  </a:cubicBezTo>
                  <a:cubicBezTo>
                    <a:pt x="726" y="2400"/>
                    <a:pt x="263" y="1916"/>
                    <a:pt x="263" y="1311"/>
                  </a:cubicBezTo>
                  <a:cubicBezTo>
                    <a:pt x="263" y="727"/>
                    <a:pt x="726" y="243"/>
                    <a:pt x="1311" y="243"/>
                  </a:cubicBezTo>
                  <a:close/>
                  <a:moveTo>
                    <a:pt x="1311" y="1"/>
                  </a:moveTo>
                  <a:cubicBezTo>
                    <a:pt x="585" y="1"/>
                    <a:pt x="0" y="586"/>
                    <a:pt x="0" y="1311"/>
                  </a:cubicBezTo>
                  <a:cubicBezTo>
                    <a:pt x="0" y="2057"/>
                    <a:pt x="585" y="2642"/>
                    <a:pt x="1311" y="2642"/>
                  </a:cubicBezTo>
                  <a:cubicBezTo>
                    <a:pt x="2037" y="2642"/>
                    <a:pt x="2642" y="2057"/>
                    <a:pt x="2642" y="1311"/>
                  </a:cubicBezTo>
                  <a:cubicBezTo>
                    <a:pt x="2642" y="586"/>
                    <a:pt x="2037" y="1"/>
                    <a:pt x="13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9"/>
            <p:cNvSpPr/>
            <p:nvPr/>
          </p:nvSpPr>
          <p:spPr>
            <a:xfrm flipH="1">
              <a:off x="1570925" y="2428975"/>
              <a:ext cx="42875" cy="1121000"/>
            </a:xfrm>
            <a:custGeom>
              <a:avLst/>
              <a:gdLst/>
              <a:ahLst/>
              <a:cxnLst/>
              <a:rect l="l" t="t" r="r" b="b"/>
              <a:pathLst>
                <a:path w="1715" h="44840" extrusionOk="0">
                  <a:moveTo>
                    <a:pt x="1" y="0"/>
                  </a:moveTo>
                  <a:lnTo>
                    <a:pt x="1" y="44840"/>
                  </a:lnTo>
                  <a:lnTo>
                    <a:pt x="1715" y="44840"/>
                  </a:lnTo>
                  <a:lnTo>
                    <a:pt x="17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9"/>
            <p:cNvSpPr/>
            <p:nvPr/>
          </p:nvSpPr>
          <p:spPr>
            <a:xfrm flipH="1">
              <a:off x="3838600" y="2428975"/>
              <a:ext cx="42850" cy="1121000"/>
            </a:xfrm>
            <a:custGeom>
              <a:avLst/>
              <a:gdLst/>
              <a:ahLst/>
              <a:cxnLst/>
              <a:rect l="l" t="t" r="r" b="b"/>
              <a:pathLst>
                <a:path w="1714" h="44840" extrusionOk="0">
                  <a:moveTo>
                    <a:pt x="0" y="0"/>
                  </a:moveTo>
                  <a:lnTo>
                    <a:pt x="0" y="44840"/>
                  </a:lnTo>
                  <a:lnTo>
                    <a:pt x="1714" y="44840"/>
                  </a:lnTo>
                  <a:lnTo>
                    <a:pt x="17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9"/>
            <p:cNvSpPr/>
            <p:nvPr/>
          </p:nvSpPr>
          <p:spPr>
            <a:xfrm flipH="1">
              <a:off x="1368300" y="2428975"/>
              <a:ext cx="2777775" cy="26225"/>
            </a:xfrm>
            <a:custGeom>
              <a:avLst/>
              <a:gdLst/>
              <a:ahLst/>
              <a:cxnLst/>
              <a:rect l="l" t="t" r="r" b="b"/>
              <a:pathLst>
                <a:path w="111111" h="1049" extrusionOk="0">
                  <a:moveTo>
                    <a:pt x="41" y="0"/>
                  </a:moveTo>
                  <a:cubicBezTo>
                    <a:pt x="20" y="61"/>
                    <a:pt x="0" y="142"/>
                    <a:pt x="0" y="222"/>
                  </a:cubicBezTo>
                  <a:cubicBezTo>
                    <a:pt x="0" y="666"/>
                    <a:pt x="363" y="1049"/>
                    <a:pt x="827" y="1049"/>
                  </a:cubicBezTo>
                  <a:lnTo>
                    <a:pt x="110284" y="1049"/>
                  </a:lnTo>
                  <a:cubicBezTo>
                    <a:pt x="110748" y="1049"/>
                    <a:pt x="111111" y="666"/>
                    <a:pt x="111111" y="222"/>
                  </a:cubicBezTo>
                  <a:cubicBezTo>
                    <a:pt x="111111" y="142"/>
                    <a:pt x="111090" y="61"/>
                    <a:pt x="1110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9"/>
            <p:cNvSpPr/>
            <p:nvPr/>
          </p:nvSpPr>
          <p:spPr>
            <a:xfrm flipH="1">
              <a:off x="2783650" y="2058500"/>
              <a:ext cx="670900" cy="351850"/>
            </a:xfrm>
            <a:custGeom>
              <a:avLst/>
              <a:gdLst/>
              <a:ahLst/>
              <a:cxnLst/>
              <a:rect l="l" t="t" r="r" b="b"/>
              <a:pathLst>
                <a:path w="26836" h="14074" extrusionOk="0">
                  <a:moveTo>
                    <a:pt x="3267" y="1"/>
                  </a:moveTo>
                  <a:cubicBezTo>
                    <a:pt x="3025" y="1"/>
                    <a:pt x="2803" y="182"/>
                    <a:pt x="2763" y="424"/>
                  </a:cubicBezTo>
                  <a:lnTo>
                    <a:pt x="82" y="13448"/>
                  </a:lnTo>
                  <a:cubicBezTo>
                    <a:pt x="1" y="13771"/>
                    <a:pt x="263" y="14073"/>
                    <a:pt x="586" y="14073"/>
                  </a:cubicBezTo>
                  <a:lnTo>
                    <a:pt x="23570" y="14073"/>
                  </a:lnTo>
                  <a:cubicBezTo>
                    <a:pt x="23832" y="14073"/>
                    <a:pt x="24054" y="13912"/>
                    <a:pt x="24094" y="13650"/>
                  </a:cubicBezTo>
                  <a:lnTo>
                    <a:pt x="26775" y="626"/>
                  </a:lnTo>
                  <a:cubicBezTo>
                    <a:pt x="26836" y="303"/>
                    <a:pt x="26594" y="1"/>
                    <a:pt x="26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9"/>
            <p:cNvSpPr/>
            <p:nvPr/>
          </p:nvSpPr>
          <p:spPr>
            <a:xfrm flipH="1">
              <a:off x="2814900" y="2085225"/>
              <a:ext cx="612925" cy="317575"/>
            </a:xfrm>
            <a:custGeom>
              <a:avLst/>
              <a:gdLst/>
              <a:ahLst/>
              <a:cxnLst/>
              <a:rect l="l" t="t" r="r" b="b"/>
              <a:pathLst>
                <a:path w="24517" h="12703" extrusionOk="0">
                  <a:moveTo>
                    <a:pt x="3166" y="0"/>
                  </a:moveTo>
                  <a:cubicBezTo>
                    <a:pt x="2823" y="0"/>
                    <a:pt x="2521" y="242"/>
                    <a:pt x="2440" y="585"/>
                  </a:cubicBezTo>
                  <a:lnTo>
                    <a:pt x="101" y="11815"/>
                  </a:lnTo>
                  <a:cubicBezTo>
                    <a:pt x="0" y="12279"/>
                    <a:pt x="363" y="12702"/>
                    <a:pt x="827" y="12702"/>
                  </a:cubicBezTo>
                  <a:lnTo>
                    <a:pt x="21352" y="12702"/>
                  </a:lnTo>
                  <a:cubicBezTo>
                    <a:pt x="21694" y="12702"/>
                    <a:pt x="21997" y="12460"/>
                    <a:pt x="22077" y="12117"/>
                  </a:cubicBezTo>
                  <a:lnTo>
                    <a:pt x="24416" y="887"/>
                  </a:lnTo>
                  <a:cubicBezTo>
                    <a:pt x="24517" y="424"/>
                    <a:pt x="24154" y="0"/>
                    <a:pt x="236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9"/>
            <p:cNvSpPr/>
            <p:nvPr/>
          </p:nvSpPr>
          <p:spPr>
            <a:xfrm flipH="1">
              <a:off x="2851175" y="2409325"/>
              <a:ext cx="746500" cy="27750"/>
            </a:xfrm>
            <a:custGeom>
              <a:avLst/>
              <a:gdLst/>
              <a:ahLst/>
              <a:cxnLst/>
              <a:rect l="l" t="t" r="r" b="b"/>
              <a:pathLst>
                <a:path w="29860" h="1110" extrusionOk="0">
                  <a:moveTo>
                    <a:pt x="484" y="0"/>
                  </a:moveTo>
                  <a:cubicBezTo>
                    <a:pt x="222" y="0"/>
                    <a:pt x="0" y="202"/>
                    <a:pt x="0" y="484"/>
                  </a:cubicBezTo>
                  <a:lnTo>
                    <a:pt x="0" y="645"/>
                  </a:lnTo>
                  <a:cubicBezTo>
                    <a:pt x="0" y="907"/>
                    <a:pt x="222" y="1109"/>
                    <a:pt x="484" y="1109"/>
                  </a:cubicBezTo>
                  <a:lnTo>
                    <a:pt x="29375" y="1109"/>
                  </a:lnTo>
                  <a:cubicBezTo>
                    <a:pt x="29638" y="1109"/>
                    <a:pt x="29859" y="907"/>
                    <a:pt x="29859" y="645"/>
                  </a:cubicBezTo>
                  <a:lnTo>
                    <a:pt x="29859" y="484"/>
                  </a:lnTo>
                  <a:cubicBezTo>
                    <a:pt x="29859" y="202"/>
                    <a:pt x="29638" y="0"/>
                    <a:pt x="29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9"/>
            <p:cNvSpPr/>
            <p:nvPr/>
          </p:nvSpPr>
          <p:spPr>
            <a:xfrm flipH="1">
              <a:off x="3164700" y="2409325"/>
              <a:ext cx="124000" cy="14125"/>
            </a:xfrm>
            <a:custGeom>
              <a:avLst/>
              <a:gdLst/>
              <a:ahLst/>
              <a:cxnLst/>
              <a:rect l="l" t="t" r="r" b="b"/>
              <a:pathLst>
                <a:path w="4960" h="565" extrusionOk="0">
                  <a:moveTo>
                    <a:pt x="0" y="0"/>
                  </a:moveTo>
                  <a:lnTo>
                    <a:pt x="0" y="565"/>
                  </a:lnTo>
                  <a:lnTo>
                    <a:pt x="4960" y="565"/>
                  </a:lnTo>
                  <a:lnTo>
                    <a:pt x="49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9"/>
            <p:cNvSpPr/>
            <p:nvPr/>
          </p:nvSpPr>
          <p:spPr>
            <a:xfrm flipH="1">
              <a:off x="2105200" y="3710750"/>
              <a:ext cx="1481400" cy="314025"/>
            </a:xfrm>
            <a:custGeom>
              <a:avLst/>
              <a:gdLst/>
              <a:ahLst/>
              <a:cxnLst/>
              <a:rect l="l" t="t" r="r" b="b"/>
              <a:pathLst>
                <a:path w="59256" h="12561" extrusionOk="0">
                  <a:moveTo>
                    <a:pt x="29618" y="0"/>
                  </a:moveTo>
                  <a:cubicBezTo>
                    <a:pt x="13267" y="0"/>
                    <a:pt x="1" y="2803"/>
                    <a:pt x="1" y="6270"/>
                  </a:cubicBezTo>
                  <a:cubicBezTo>
                    <a:pt x="1" y="9738"/>
                    <a:pt x="13267" y="12561"/>
                    <a:pt x="29618" y="12561"/>
                  </a:cubicBezTo>
                  <a:cubicBezTo>
                    <a:pt x="45989" y="12561"/>
                    <a:pt x="59255" y="9738"/>
                    <a:pt x="59255" y="6270"/>
                  </a:cubicBezTo>
                  <a:cubicBezTo>
                    <a:pt x="59255" y="2803"/>
                    <a:pt x="45989" y="0"/>
                    <a:pt x="29618" y="0"/>
                  </a:cubicBezTo>
                  <a:close/>
                </a:path>
              </a:pathLst>
            </a:custGeom>
            <a:solidFill>
              <a:srgbClr val="000000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9"/>
            <p:cNvSpPr/>
            <p:nvPr/>
          </p:nvSpPr>
          <p:spPr>
            <a:xfrm flipH="1">
              <a:off x="2105200" y="3635650"/>
              <a:ext cx="1481400" cy="314025"/>
            </a:xfrm>
            <a:custGeom>
              <a:avLst/>
              <a:gdLst/>
              <a:ahLst/>
              <a:cxnLst/>
              <a:rect l="l" t="t" r="r" b="b"/>
              <a:pathLst>
                <a:path w="59256" h="12561" extrusionOk="0">
                  <a:moveTo>
                    <a:pt x="29618" y="0"/>
                  </a:moveTo>
                  <a:cubicBezTo>
                    <a:pt x="13267" y="0"/>
                    <a:pt x="1" y="2823"/>
                    <a:pt x="1" y="6290"/>
                  </a:cubicBezTo>
                  <a:cubicBezTo>
                    <a:pt x="1" y="9758"/>
                    <a:pt x="13267" y="12561"/>
                    <a:pt x="29618" y="12561"/>
                  </a:cubicBezTo>
                  <a:cubicBezTo>
                    <a:pt x="45989" y="12561"/>
                    <a:pt x="59255" y="9758"/>
                    <a:pt x="59255" y="6290"/>
                  </a:cubicBezTo>
                  <a:cubicBezTo>
                    <a:pt x="59255" y="2823"/>
                    <a:pt x="45989" y="0"/>
                    <a:pt x="296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9"/>
            <p:cNvSpPr/>
            <p:nvPr/>
          </p:nvSpPr>
          <p:spPr>
            <a:xfrm flipH="1">
              <a:off x="3761475" y="1295900"/>
              <a:ext cx="161325" cy="161325"/>
            </a:xfrm>
            <a:custGeom>
              <a:avLst/>
              <a:gdLst/>
              <a:ahLst/>
              <a:cxnLst/>
              <a:rect l="l" t="t" r="r" b="b"/>
              <a:pathLst>
                <a:path w="6453" h="6453" extrusionOk="0">
                  <a:moveTo>
                    <a:pt x="3227" y="0"/>
                  </a:moveTo>
                  <a:cubicBezTo>
                    <a:pt x="1452" y="0"/>
                    <a:pt x="1" y="1452"/>
                    <a:pt x="1" y="3226"/>
                  </a:cubicBezTo>
                  <a:cubicBezTo>
                    <a:pt x="1" y="5001"/>
                    <a:pt x="1452" y="6452"/>
                    <a:pt x="3227" y="6452"/>
                  </a:cubicBezTo>
                  <a:cubicBezTo>
                    <a:pt x="5001" y="6452"/>
                    <a:pt x="6452" y="5001"/>
                    <a:pt x="6452" y="3226"/>
                  </a:cubicBezTo>
                  <a:cubicBezTo>
                    <a:pt x="6452" y="1452"/>
                    <a:pt x="5001" y="0"/>
                    <a:pt x="3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9"/>
            <p:cNvSpPr/>
            <p:nvPr/>
          </p:nvSpPr>
          <p:spPr>
            <a:xfrm flipH="1">
              <a:off x="1527075" y="3543400"/>
              <a:ext cx="2447125" cy="8600"/>
            </a:xfrm>
            <a:custGeom>
              <a:avLst/>
              <a:gdLst/>
              <a:ahLst/>
              <a:cxnLst/>
              <a:rect l="l" t="t" r="r" b="b"/>
              <a:pathLst>
                <a:path w="97885" h="344" extrusionOk="0">
                  <a:moveTo>
                    <a:pt x="0" y="0"/>
                  </a:moveTo>
                  <a:lnTo>
                    <a:pt x="0" y="343"/>
                  </a:lnTo>
                  <a:lnTo>
                    <a:pt x="97885" y="343"/>
                  </a:lnTo>
                  <a:lnTo>
                    <a:pt x="978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9"/>
            <p:cNvSpPr/>
            <p:nvPr/>
          </p:nvSpPr>
          <p:spPr>
            <a:xfrm flipH="1">
              <a:off x="3761975" y="1343650"/>
              <a:ext cx="120000" cy="109525"/>
            </a:xfrm>
            <a:custGeom>
              <a:avLst/>
              <a:gdLst/>
              <a:ahLst/>
              <a:cxnLst/>
              <a:rect l="l" t="t" r="r" b="b"/>
              <a:pathLst>
                <a:path w="4800" h="4381" extrusionOk="0">
                  <a:moveTo>
                    <a:pt x="2189" y="1"/>
                  </a:moveTo>
                  <a:cubicBezTo>
                    <a:pt x="1842" y="1"/>
                    <a:pt x="1453" y="137"/>
                    <a:pt x="1029" y="409"/>
                  </a:cubicBezTo>
                  <a:cubicBezTo>
                    <a:pt x="424" y="792"/>
                    <a:pt x="82" y="1276"/>
                    <a:pt x="21" y="1780"/>
                  </a:cubicBezTo>
                  <a:cubicBezTo>
                    <a:pt x="1" y="2163"/>
                    <a:pt x="122" y="2506"/>
                    <a:pt x="243" y="2828"/>
                  </a:cubicBezTo>
                  <a:cubicBezTo>
                    <a:pt x="344" y="3131"/>
                    <a:pt x="444" y="3413"/>
                    <a:pt x="424" y="3695"/>
                  </a:cubicBezTo>
                  <a:cubicBezTo>
                    <a:pt x="424" y="3897"/>
                    <a:pt x="364" y="4078"/>
                    <a:pt x="263" y="4240"/>
                  </a:cubicBezTo>
                  <a:cubicBezTo>
                    <a:pt x="364" y="4300"/>
                    <a:pt x="465" y="4341"/>
                    <a:pt x="586" y="4381"/>
                  </a:cubicBezTo>
                  <a:cubicBezTo>
                    <a:pt x="686" y="4159"/>
                    <a:pt x="747" y="3937"/>
                    <a:pt x="767" y="3716"/>
                  </a:cubicBezTo>
                  <a:cubicBezTo>
                    <a:pt x="787" y="3353"/>
                    <a:pt x="666" y="3030"/>
                    <a:pt x="545" y="2707"/>
                  </a:cubicBezTo>
                  <a:cubicBezTo>
                    <a:pt x="444" y="2405"/>
                    <a:pt x="323" y="2123"/>
                    <a:pt x="364" y="1820"/>
                  </a:cubicBezTo>
                  <a:cubicBezTo>
                    <a:pt x="404" y="1316"/>
                    <a:pt x="848" y="913"/>
                    <a:pt x="1211" y="691"/>
                  </a:cubicBezTo>
                  <a:cubicBezTo>
                    <a:pt x="1575" y="448"/>
                    <a:pt x="1894" y="331"/>
                    <a:pt x="2167" y="331"/>
                  </a:cubicBezTo>
                  <a:cubicBezTo>
                    <a:pt x="2256" y="331"/>
                    <a:pt x="2341" y="344"/>
                    <a:pt x="2420" y="369"/>
                  </a:cubicBezTo>
                  <a:cubicBezTo>
                    <a:pt x="2763" y="470"/>
                    <a:pt x="3005" y="752"/>
                    <a:pt x="3267" y="1074"/>
                  </a:cubicBezTo>
                  <a:cubicBezTo>
                    <a:pt x="3469" y="1316"/>
                    <a:pt x="3670" y="1558"/>
                    <a:pt x="3953" y="1740"/>
                  </a:cubicBezTo>
                  <a:cubicBezTo>
                    <a:pt x="4194" y="1901"/>
                    <a:pt x="4457" y="1982"/>
                    <a:pt x="4739" y="2042"/>
                  </a:cubicBezTo>
                  <a:cubicBezTo>
                    <a:pt x="4759" y="1921"/>
                    <a:pt x="4779" y="1820"/>
                    <a:pt x="4799" y="1699"/>
                  </a:cubicBezTo>
                  <a:cubicBezTo>
                    <a:pt x="4557" y="1659"/>
                    <a:pt x="4315" y="1578"/>
                    <a:pt x="4134" y="1457"/>
                  </a:cubicBezTo>
                  <a:cubicBezTo>
                    <a:pt x="3892" y="1316"/>
                    <a:pt x="3711" y="1095"/>
                    <a:pt x="3529" y="853"/>
                  </a:cubicBezTo>
                  <a:cubicBezTo>
                    <a:pt x="3247" y="510"/>
                    <a:pt x="2965" y="167"/>
                    <a:pt x="2521" y="46"/>
                  </a:cubicBezTo>
                  <a:cubicBezTo>
                    <a:pt x="2415" y="16"/>
                    <a:pt x="2304" y="1"/>
                    <a:pt x="2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9"/>
            <p:cNvSpPr/>
            <p:nvPr/>
          </p:nvSpPr>
          <p:spPr>
            <a:xfrm flipH="1">
              <a:off x="3539700" y="1295900"/>
              <a:ext cx="161325" cy="161325"/>
            </a:xfrm>
            <a:custGeom>
              <a:avLst/>
              <a:gdLst/>
              <a:ahLst/>
              <a:cxnLst/>
              <a:rect l="l" t="t" r="r" b="b"/>
              <a:pathLst>
                <a:path w="6453" h="6453" extrusionOk="0">
                  <a:moveTo>
                    <a:pt x="3227" y="0"/>
                  </a:moveTo>
                  <a:cubicBezTo>
                    <a:pt x="1453" y="0"/>
                    <a:pt x="1" y="1452"/>
                    <a:pt x="1" y="3226"/>
                  </a:cubicBezTo>
                  <a:cubicBezTo>
                    <a:pt x="1" y="5001"/>
                    <a:pt x="1453" y="6452"/>
                    <a:pt x="3227" y="6452"/>
                  </a:cubicBezTo>
                  <a:cubicBezTo>
                    <a:pt x="5001" y="6452"/>
                    <a:pt x="6453" y="5001"/>
                    <a:pt x="6453" y="3226"/>
                  </a:cubicBezTo>
                  <a:cubicBezTo>
                    <a:pt x="6453" y="1452"/>
                    <a:pt x="5001" y="0"/>
                    <a:pt x="3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9"/>
            <p:cNvSpPr/>
            <p:nvPr/>
          </p:nvSpPr>
          <p:spPr>
            <a:xfrm flipH="1">
              <a:off x="3544225" y="1353225"/>
              <a:ext cx="112425" cy="99950"/>
            </a:xfrm>
            <a:custGeom>
              <a:avLst/>
              <a:gdLst/>
              <a:ahLst/>
              <a:cxnLst/>
              <a:rect l="l" t="t" r="r" b="b"/>
              <a:pathLst>
                <a:path w="4497" h="3998" extrusionOk="0">
                  <a:moveTo>
                    <a:pt x="1739" y="0"/>
                  </a:moveTo>
                  <a:cubicBezTo>
                    <a:pt x="1610" y="0"/>
                    <a:pt x="1480" y="15"/>
                    <a:pt x="1351" y="46"/>
                  </a:cubicBezTo>
                  <a:cubicBezTo>
                    <a:pt x="0" y="349"/>
                    <a:pt x="121" y="1417"/>
                    <a:pt x="242" y="2345"/>
                  </a:cubicBezTo>
                  <a:cubicBezTo>
                    <a:pt x="282" y="2708"/>
                    <a:pt x="323" y="3070"/>
                    <a:pt x="282" y="3393"/>
                  </a:cubicBezTo>
                  <a:cubicBezTo>
                    <a:pt x="262" y="3554"/>
                    <a:pt x="202" y="3716"/>
                    <a:pt x="121" y="3857"/>
                  </a:cubicBezTo>
                  <a:cubicBezTo>
                    <a:pt x="222" y="3917"/>
                    <a:pt x="323" y="3958"/>
                    <a:pt x="444" y="3998"/>
                  </a:cubicBezTo>
                  <a:cubicBezTo>
                    <a:pt x="524" y="3816"/>
                    <a:pt x="605" y="3615"/>
                    <a:pt x="625" y="3433"/>
                  </a:cubicBezTo>
                  <a:cubicBezTo>
                    <a:pt x="665" y="3070"/>
                    <a:pt x="625" y="2687"/>
                    <a:pt x="565" y="2304"/>
                  </a:cubicBezTo>
                  <a:cubicBezTo>
                    <a:pt x="464" y="1397"/>
                    <a:pt x="363" y="611"/>
                    <a:pt x="1432" y="369"/>
                  </a:cubicBezTo>
                  <a:cubicBezTo>
                    <a:pt x="1519" y="350"/>
                    <a:pt x="1609" y="341"/>
                    <a:pt x="1701" y="341"/>
                  </a:cubicBezTo>
                  <a:cubicBezTo>
                    <a:pt x="2011" y="341"/>
                    <a:pt x="2332" y="444"/>
                    <a:pt x="2581" y="631"/>
                  </a:cubicBezTo>
                  <a:cubicBezTo>
                    <a:pt x="2803" y="812"/>
                    <a:pt x="2964" y="1034"/>
                    <a:pt x="3145" y="1276"/>
                  </a:cubicBezTo>
                  <a:cubicBezTo>
                    <a:pt x="3387" y="1619"/>
                    <a:pt x="3649" y="1962"/>
                    <a:pt x="4032" y="2163"/>
                  </a:cubicBezTo>
                  <a:cubicBezTo>
                    <a:pt x="4133" y="2224"/>
                    <a:pt x="4254" y="2264"/>
                    <a:pt x="4375" y="2284"/>
                  </a:cubicBezTo>
                  <a:cubicBezTo>
                    <a:pt x="4415" y="2183"/>
                    <a:pt x="4456" y="2083"/>
                    <a:pt x="4496" y="1982"/>
                  </a:cubicBezTo>
                  <a:cubicBezTo>
                    <a:pt x="4395" y="1941"/>
                    <a:pt x="4274" y="1921"/>
                    <a:pt x="4174" y="1861"/>
                  </a:cubicBezTo>
                  <a:cubicBezTo>
                    <a:pt x="3871" y="1699"/>
                    <a:pt x="3649" y="1397"/>
                    <a:pt x="3407" y="1095"/>
                  </a:cubicBezTo>
                  <a:cubicBezTo>
                    <a:pt x="3226" y="833"/>
                    <a:pt x="3045" y="570"/>
                    <a:pt x="2782" y="369"/>
                  </a:cubicBezTo>
                  <a:cubicBezTo>
                    <a:pt x="2482" y="129"/>
                    <a:pt x="2115" y="0"/>
                    <a:pt x="17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9"/>
            <p:cNvSpPr/>
            <p:nvPr/>
          </p:nvSpPr>
          <p:spPr>
            <a:xfrm flipH="1">
              <a:off x="3921750" y="1887650"/>
              <a:ext cx="174925" cy="174925"/>
            </a:xfrm>
            <a:custGeom>
              <a:avLst/>
              <a:gdLst/>
              <a:ahLst/>
              <a:cxnLst/>
              <a:rect l="l" t="t" r="r" b="b"/>
              <a:pathLst>
                <a:path w="6997" h="6997" extrusionOk="0">
                  <a:moveTo>
                    <a:pt x="3508" y="0"/>
                  </a:moveTo>
                  <a:cubicBezTo>
                    <a:pt x="1573" y="0"/>
                    <a:pt x="0" y="1552"/>
                    <a:pt x="0" y="3488"/>
                  </a:cubicBezTo>
                  <a:cubicBezTo>
                    <a:pt x="0" y="5423"/>
                    <a:pt x="1573" y="6996"/>
                    <a:pt x="3508" y="6996"/>
                  </a:cubicBezTo>
                  <a:cubicBezTo>
                    <a:pt x="5444" y="6996"/>
                    <a:pt x="6996" y="5423"/>
                    <a:pt x="6996" y="3488"/>
                  </a:cubicBezTo>
                  <a:cubicBezTo>
                    <a:pt x="6996" y="1552"/>
                    <a:pt x="5444" y="0"/>
                    <a:pt x="35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9"/>
            <p:cNvSpPr/>
            <p:nvPr/>
          </p:nvSpPr>
          <p:spPr>
            <a:xfrm flipH="1">
              <a:off x="3926300" y="1950000"/>
              <a:ext cx="122000" cy="108025"/>
            </a:xfrm>
            <a:custGeom>
              <a:avLst/>
              <a:gdLst/>
              <a:ahLst/>
              <a:cxnLst/>
              <a:rect l="l" t="t" r="r" b="b"/>
              <a:pathLst>
                <a:path w="4880" h="4321" extrusionOk="0">
                  <a:moveTo>
                    <a:pt x="1869" y="1"/>
                  </a:moveTo>
                  <a:cubicBezTo>
                    <a:pt x="1730" y="1"/>
                    <a:pt x="1590" y="16"/>
                    <a:pt x="1452" y="46"/>
                  </a:cubicBezTo>
                  <a:cubicBezTo>
                    <a:pt x="1" y="369"/>
                    <a:pt x="142" y="1518"/>
                    <a:pt x="263" y="2526"/>
                  </a:cubicBezTo>
                  <a:cubicBezTo>
                    <a:pt x="323" y="2929"/>
                    <a:pt x="363" y="3333"/>
                    <a:pt x="323" y="3655"/>
                  </a:cubicBezTo>
                  <a:cubicBezTo>
                    <a:pt x="303" y="3837"/>
                    <a:pt x="222" y="4018"/>
                    <a:pt x="142" y="4179"/>
                  </a:cubicBezTo>
                  <a:cubicBezTo>
                    <a:pt x="242" y="4240"/>
                    <a:pt x="343" y="4280"/>
                    <a:pt x="464" y="4321"/>
                  </a:cubicBezTo>
                  <a:cubicBezTo>
                    <a:pt x="565" y="4119"/>
                    <a:pt x="626" y="3917"/>
                    <a:pt x="646" y="3716"/>
                  </a:cubicBezTo>
                  <a:cubicBezTo>
                    <a:pt x="706" y="3333"/>
                    <a:pt x="646" y="2909"/>
                    <a:pt x="605" y="2486"/>
                  </a:cubicBezTo>
                  <a:cubicBezTo>
                    <a:pt x="484" y="1498"/>
                    <a:pt x="363" y="631"/>
                    <a:pt x="1533" y="369"/>
                  </a:cubicBezTo>
                  <a:cubicBezTo>
                    <a:pt x="1638" y="345"/>
                    <a:pt x="1746" y="334"/>
                    <a:pt x="1853" y="334"/>
                  </a:cubicBezTo>
                  <a:cubicBezTo>
                    <a:pt x="2198" y="334"/>
                    <a:pt x="2542" y="451"/>
                    <a:pt x="2803" y="651"/>
                  </a:cubicBezTo>
                  <a:cubicBezTo>
                    <a:pt x="3045" y="853"/>
                    <a:pt x="3226" y="1095"/>
                    <a:pt x="3428" y="1377"/>
                  </a:cubicBezTo>
                  <a:cubicBezTo>
                    <a:pt x="3690" y="1720"/>
                    <a:pt x="3952" y="2103"/>
                    <a:pt x="4376" y="2304"/>
                  </a:cubicBezTo>
                  <a:cubicBezTo>
                    <a:pt x="4476" y="2365"/>
                    <a:pt x="4618" y="2425"/>
                    <a:pt x="4739" y="2446"/>
                  </a:cubicBezTo>
                  <a:cubicBezTo>
                    <a:pt x="4799" y="2345"/>
                    <a:pt x="4839" y="2244"/>
                    <a:pt x="4880" y="2143"/>
                  </a:cubicBezTo>
                  <a:cubicBezTo>
                    <a:pt x="4759" y="2103"/>
                    <a:pt x="4638" y="2063"/>
                    <a:pt x="4517" y="2022"/>
                  </a:cubicBezTo>
                  <a:cubicBezTo>
                    <a:pt x="4194" y="1841"/>
                    <a:pt x="3952" y="1518"/>
                    <a:pt x="3690" y="1175"/>
                  </a:cubicBezTo>
                  <a:cubicBezTo>
                    <a:pt x="3489" y="893"/>
                    <a:pt x="3287" y="611"/>
                    <a:pt x="3005" y="389"/>
                  </a:cubicBezTo>
                  <a:cubicBezTo>
                    <a:pt x="2688" y="133"/>
                    <a:pt x="2282" y="1"/>
                    <a:pt x="1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9"/>
            <p:cNvSpPr/>
            <p:nvPr/>
          </p:nvSpPr>
          <p:spPr>
            <a:xfrm flipH="1">
              <a:off x="2275075" y="1298925"/>
              <a:ext cx="155250" cy="155275"/>
            </a:xfrm>
            <a:custGeom>
              <a:avLst/>
              <a:gdLst/>
              <a:ahLst/>
              <a:cxnLst/>
              <a:rect l="l" t="t" r="r" b="b"/>
              <a:pathLst>
                <a:path w="6210" h="6211" extrusionOk="0">
                  <a:moveTo>
                    <a:pt x="3105" y="0"/>
                  </a:moveTo>
                  <a:cubicBezTo>
                    <a:pt x="1391" y="0"/>
                    <a:pt x="0" y="1392"/>
                    <a:pt x="0" y="3105"/>
                  </a:cubicBezTo>
                  <a:cubicBezTo>
                    <a:pt x="0" y="4819"/>
                    <a:pt x="1391" y="6210"/>
                    <a:pt x="3105" y="6210"/>
                  </a:cubicBezTo>
                  <a:cubicBezTo>
                    <a:pt x="4819" y="6210"/>
                    <a:pt x="6210" y="4819"/>
                    <a:pt x="6210" y="3105"/>
                  </a:cubicBezTo>
                  <a:cubicBezTo>
                    <a:pt x="6210" y="1392"/>
                    <a:pt x="4819" y="0"/>
                    <a:pt x="31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9"/>
            <p:cNvSpPr/>
            <p:nvPr/>
          </p:nvSpPr>
          <p:spPr>
            <a:xfrm flipH="1">
              <a:off x="2279600" y="1356125"/>
              <a:ext cx="108400" cy="94550"/>
            </a:xfrm>
            <a:custGeom>
              <a:avLst/>
              <a:gdLst/>
              <a:ahLst/>
              <a:cxnLst/>
              <a:rect l="l" t="t" r="r" b="b"/>
              <a:pathLst>
                <a:path w="4336" h="3782" extrusionOk="0">
                  <a:moveTo>
                    <a:pt x="1992" y="0"/>
                  </a:moveTo>
                  <a:cubicBezTo>
                    <a:pt x="1498" y="0"/>
                    <a:pt x="1041" y="252"/>
                    <a:pt x="767" y="434"/>
                  </a:cubicBezTo>
                  <a:cubicBezTo>
                    <a:pt x="565" y="575"/>
                    <a:pt x="263" y="817"/>
                    <a:pt x="142" y="1160"/>
                  </a:cubicBezTo>
                  <a:cubicBezTo>
                    <a:pt x="1" y="1503"/>
                    <a:pt x="81" y="1886"/>
                    <a:pt x="142" y="2188"/>
                  </a:cubicBezTo>
                  <a:lnTo>
                    <a:pt x="162" y="2269"/>
                  </a:lnTo>
                  <a:cubicBezTo>
                    <a:pt x="263" y="2733"/>
                    <a:pt x="364" y="3257"/>
                    <a:pt x="162" y="3660"/>
                  </a:cubicBezTo>
                  <a:cubicBezTo>
                    <a:pt x="283" y="3700"/>
                    <a:pt x="384" y="3741"/>
                    <a:pt x="485" y="3781"/>
                  </a:cubicBezTo>
                  <a:cubicBezTo>
                    <a:pt x="727" y="3297"/>
                    <a:pt x="585" y="2692"/>
                    <a:pt x="485" y="2208"/>
                  </a:cubicBezTo>
                  <a:lnTo>
                    <a:pt x="485" y="2128"/>
                  </a:lnTo>
                  <a:cubicBezTo>
                    <a:pt x="404" y="1785"/>
                    <a:pt x="364" y="1523"/>
                    <a:pt x="444" y="1281"/>
                  </a:cubicBezTo>
                  <a:cubicBezTo>
                    <a:pt x="525" y="1079"/>
                    <a:pt x="686" y="898"/>
                    <a:pt x="969" y="717"/>
                  </a:cubicBezTo>
                  <a:cubicBezTo>
                    <a:pt x="1190" y="555"/>
                    <a:pt x="1594" y="333"/>
                    <a:pt x="1997" y="333"/>
                  </a:cubicBezTo>
                  <a:cubicBezTo>
                    <a:pt x="2118" y="333"/>
                    <a:pt x="2239" y="354"/>
                    <a:pt x="2360" y="414"/>
                  </a:cubicBezTo>
                  <a:cubicBezTo>
                    <a:pt x="2723" y="535"/>
                    <a:pt x="2965" y="878"/>
                    <a:pt x="3206" y="1241"/>
                  </a:cubicBezTo>
                  <a:cubicBezTo>
                    <a:pt x="3267" y="1301"/>
                    <a:pt x="3307" y="1382"/>
                    <a:pt x="3368" y="1442"/>
                  </a:cubicBezTo>
                  <a:cubicBezTo>
                    <a:pt x="3630" y="1805"/>
                    <a:pt x="3912" y="2047"/>
                    <a:pt x="4215" y="2148"/>
                  </a:cubicBezTo>
                  <a:cubicBezTo>
                    <a:pt x="4255" y="2047"/>
                    <a:pt x="4315" y="1946"/>
                    <a:pt x="4336" y="1846"/>
                  </a:cubicBezTo>
                  <a:cubicBezTo>
                    <a:pt x="4033" y="1725"/>
                    <a:pt x="3751" y="1422"/>
                    <a:pt x="3630" y="1241"/>
                  </a:cubicBezTo>
                  <a:cubicBezTo>
                    <a:pt x="3590" y="1180"/>
                    <a:pt x="3529" y="1120"/>
                    <a:pt x="3489" y="1039"/>
                  </a:cubicBezTo>
                  <a:cubicBezTo>
                    <a:pt x="3206" y="656"/>
                    <a:pt x="2924" y="273"/>
                    <a:pt x="2481" y="92"/>
                  </a:cubicBezTo>
                  <a:cubicBezTo>
                    <a:pt x="2317" y="27"/>
                    <a:pt x="2152" y="0"/>
                    <a:pt x="19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9"/>
            <p:cNvSpPr/>
            <p:nvPr/>
          </p:nvSpPr>
          <p:spPr>
            <a:xfrm flipH="1">
              <a:off x="2477675" y="1298925"/>
              <a:ext cx="155275" cy="155275"/>
            </a:xfrm>
            <a:custGeom>
              <a:avLst/>
              <a:gdLst/>
              <a:ahLst/>
              <a:cxnLst/>
              <a:rect l="l" t="t" r="r" b="b"/>
              <a:pathLst>
                <a:path w="6211" h="6211" extrusionOk="0">
                  <a:moveTo>
                    <a:pt x="3105" y="0"/>
                  </a:moveTo>
                  <a:cubicBezTo>
                    <a:pt x="1391" y="0"/>
                    <a:pt x="0" y="1392"/>
                    <a:pt x="0" y="3105"/>
                  </a:cubicBezTo>
                  <a:cubicBezTo>
                    <a:pt x="0" y="4819"/>
                    <a:pt x="1391" y="6210"/>
                    <a:pt x="3105" y="6210"/>
                  </a:cubicBezTo>
                  <a:cubicBezTo>
                    <a:pt x="4819" y="6210"/>
                    <a:pt x="6210" y="4819"/>
                    <a:pt x="6210" y="3105"/>
                  </a:cubicBezTo>
                  <a:cubicBezTo>
                    <a:pt x="6210" y="1392"/>
                    <a:pt x="4819" y="0"/>
                    <a:pt x="31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9"/>
            <p:cNvSpPr/>
            <p:nvPr/>
          </p:nvSpPr>
          <p:spPr>
            <a:xfrm flipH="1">
              <a:off x="2482225" y="1356125"/>
              <a:ext cx="108400" cy="94550"/>
            </a:xfrm>
            <a:custGeom>
              <a:avLst/>
              <a:gdLst/>
              <a:ahLst/>
              <a:cxnLst/>
              <a:rect l="l" t="t" r="r" b="b"/>
              <a:pathLst>
                <a:path w="4336" h="3782" extrusionOk="0">
                  <a:moveTo>
                    <a:pt x="1972" y="0"/>
                  </a:moveTo>
                  <a:cubicBezTo>
                    <a:pt x="1479" y="0"/>
                    <a:pt x="1026" y="252"/>
                    <a:pt x="767" y="434"/>
                  </a:cubicBezTo>
                  <a:cubicBezTo>
                    <a:pt x="545" y="575"/>
                    <a:pt x="263" y="817"/>
                    <a:pt x="122" y="1160"/>
                  </a:cubicBezTo>
                  <a:cubicBezTo>
                    <a:pt x="1" y="1503"/>
                    <a:pt x="81" y="1886"/>
                    <a:pt x="142" y="2188"/>
                  </a:cubicBezTo>
                  <a:lnTo>
                    <a:pt x="162" y="2269"/>
                  </a:lnTo>
                  <a:cubicBezTo>
                    <a:pt x="243" y="2733"/>
                    <a:pt x="364" y="3257"/>
                    <a:pt x="162" y="3660"/>
                  </a:cubicBezTo>
                  <a:cubicBezTo>
                    <a:pt x="263" y="3700"/>
                    <a:pt x="384" y="3741"/>
                    <a:pt x="485" y="3781"/>
                  </a:cubicBezTo>
                  <a:cubicBezTo>
                    <a:pt x="706" y="3297"/>
                    <a:pt x="586" y="2692"/>
                    <a:pt x="485" y="2208"/>
                  </a:cubicBezTo>
                  <a:lnTo>
                    <a:pt x="465" y="2128"/>
                  </a:lnTo>
                  <a:cubicBezTo>
                    <a:pt x="404" y="1785"/>
                    <a:pt x="344" y="1523"/>
                    <a:pt x="444" y="1281"/>
                  </a:cubicBezTo>
                  <a:cubicBezTo>
                    <a:pt x="525" y="1079"/>
                    <a:pt x="686" y="898"/>
                    <a:pt x="948" y="717"/>
                  </a:cubicBezTo>
                  <a:cubicBezTo>
                    <a:pt x="1190" y="555"/>
                    <a:pt x="1573" y="333"/>
                    <a:pt x="1997" y="333"/>
                  </a:cubicBezTo>
                  <a:cubicBezTo>
                    <a:pt x="2118" y="333"/>
                    <a:pt x="2239" y="354"/>
                    <a:pt x="2340" y="414"/>
                  </a:cubicBezTo>
                  <a:cubicBezTo>
                    <a:pt x="2702" y="535"/>
                    <a:pt x="2944" y="878"/>
                    <a:pt x="3207" y="1241"/>
                  </a:cubicBezTo>
                  <a:cubicBezTo>
                    <a:pt x="3247" y="1301"/>
                    <a:pt x="3307" y="1382"/>
                    <a:pt x="3368" y="1442"/>
                  </a:cubicBezTo>
                  <a:cubicBezTo>
                    <a:pt x="3630" y="1805"/>
                    <a:pt x="3912" y="2027"/>
                    <a:pt x="4215" y="2148"/>
                  </a:cubicBezTo>
                  <a:cubicBezTo>
                    <a:pt x="4255" y="2047"/>
                    <a:pt x="4295" y="1946"/>
                    <a:pt x="4336" y="1846"/>
                  </a:cubicBezTo>
                  <a:cubicBezTo>
                    <a:pt x="4013" y="1725"/>
                    <a:pt x="3751" y="1422"/>
                    <a:pt x="3630" y="1241"/>
                  </a:cubicBezTo>
                  <a:cubicBezTo>
                    <a:pt x="3569" y="1180"/>
                    <a:pt x="3529" y="1120"/>
                    <a:pt x="3469" y="1039"/>
                  </a:cubicBezTo>
                  <a:cubicBezTo>
                    <a:pt x="3207" y="656"/>
                    <a:pt x="2924" y="273"/>
                    <a:pt x="2461" y="92"/>
                  </a:cubicBezTo>
                  <a:cubicBezTo>
                    <a:pt x="2297" y="27"/>
                    <a:pt x="2132" y="0"/>
                    <a:pt x="19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9"/>
            <p:cNvSpPr/>
            <p:nvPr/>
          </p:nvSpPr>
          <p:spPr>
            <a:xfrm flipH="1">
              <a:off x="2309850" y="3746475"/>
              <a:ext cx="153250" cy="53150"/>
            </a:xfrm>
            <a:custGeom>
              <a:avLst/>
              <a:gdLst/>
              <a:ahLst/>
              <a:cxnLst/>
              <a:rect l="l" t="t" r="r" b="b"/>
              <a:pathLst>
                <a:path w="6130" h="2126" extrusionOk="0">
                  <a:moveTo>
                    <a:pt x="3540" y="0"/>
                  </a:moveTo>
                  <a:cubicBezTo>
                    <a:pt x="3021" y="0"/>
                    <a:pt x="2504" y="67"/>
                    <a:pt x="1997" y="184"/>
                  </a:cubicBezTo>
                  <a:cubicBezTo>
                    <a:pt x="1533" y="305"/>
                    <a:pt x="626" y="466"/>
                    <a:pt x="303" y="849"/>
                  </a:cubicBezTo>
                  <a:cubicBezTo>
                    <a:pt x="1" y="1212"/>
                    <a:pt x="222" y="1898"/>
                    <a:pt x="646" y="2039"/>
                  </a:cubicBezTo>
                  <a:cubicBezTo>
                    <a:pt x="787" y="2099"/>
                    <a:pt x="928" y="2099"/>
                    <a:pt x="1089" y="2119"/>
                  </a:cubicBezTo>
                  <a:cubicBezTo>
                    <a:pt x="1237" y="2124"/>
                    <a:pt x="1384" y="2126"/>
                    <a:pt x="1531" y="2126"/>
                  </a:cubicBezTo>
                  <a:cubicBezTo>
                    <a:pt x="2855" y="2126"/>
                    <a:pt x="4176" y="1962"/>
                    <a:pt x="5464" y="1636"/>
                  </a:cubicBezTo>
                  <a:cubicBezTo>
                    <a:pt x="5626" y="1595"/>
                    <a:pt x="5787" y="1555"/>
                    <a:pt x="5908" y="1434"/>
                  </a:cubicBezTo>
                  <a:cubicBezTo>
                    <a:pt x="6069" y="1313"/>
                    <a:pt x="6130" y="1091"/>
                    <a:pt x="6069" y="910"/>
                  </a:cubicBezTo>
                  <a:cubicBezTo>
                    <a:pt x="6029" y="708"/>
                    <a:pt x="5868" y="547"/>
                    <a:pt x="5686" y="426"/>
                  </a:cubicBezTo>
                  <a:cubicBezTo>
                    <a:pt x="5303" y="204"/>
                    <a:pt x="4739" y="103"/>
                    <a:pt x="4396" y="63"/>
                  </a:cubicBezTo>
                  <a:cubicBezTo>
                    <a:pt x="4110" y="20"/>
                    <a:pt x="3825" y="0"/>
                    <a:pt x="3540" y="0"/>
                  </a:cubicBezTo>
                  <a:close/>
                </a:path>
              </a:pathLst>
            </a:custGeom>
            <a:solidFill>
              <a:srgbClr val="C65E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9"/>
            <p:cNvSpPr/>
            <p:nvPr/>
          </p:nvSpPr>
          <p:spPr>
            <a:xfrm flipH="1">
              <a:off x="2342600" y="3357050"/>
              <a:ext cx="432500" cy="453050"/>
            </a:xfrm>
            <a:custGeom>
              <a:avLst/>
              <a:gdLst/>
              <a:ahLst/>
              <a:cxnLst/>
              <a:rect l="l" t="t" r="r" b="b"/>
              <a:pathLst>
                <a:path w="17300" h="18122" extrusionOk="0">
                  <a:moveTo>
                    <a:pt x="12238" y="1"/>
                  </a:moveTo>
                  <a:cubicBezTo>
                    <a:pt x="11948" y="1"/>
                    <a:pt x="11658" y="9"/>
                    <a:pt x="11372" y="15"/>
                  </a:cubicBezTo>
                  <a:cubicBezTo>
                    <a:pt x="10807" y="35"/>
                    <a:pt x="10323" y="438"/>
                    <a:pt x="10202" y="983"/>
                  </a:cubicBezTo>
                  <a:cubicBezTo>
                    <a:pt x="9456" y="4309"/>
                    <a:pt x="8993" y="7696"/>
                    <a:pt x="8872" y="11104"/>
                  </a:cubicBezTo>
                  <a:cubicBezTo>
                    <a:pt x="6331" y="12434"/>
                    <a:pt x="3771" y="13765"/>
                    <a:pt x="1331" y="15277"/>
                  </a:cubicBezTo>
                  <a:cubicBezTo>
                    <a:pt x="0" y="16112"/>
                    <a:pt x="607" y="18121"/>
                    <a:pt x="2131" y="18121"/>
                  </a:cubicBezTo>
                  <a:cubicBezTo>
                    <a:pt x="2153" y="18121"/>
                    <a:pt x="2176" y="18121"/>
                    <a:pt x="2198" y="18120"/>
                  </a:cubicBezTo>
                  <a:cubicBezTo>
                    <a:pt x="6997" y="17938"/>
                    <a:pt x="11775" y="17475"/>
                    <a:pt x="16533" y="16749"/>
                  </a:cubicBezTo>
                  <a:cubicBezTo>
                    <a:pt x="16936" y="16688"/>
                    <a:pt x="17299" y="15902"/>
                    <a:pt x="16916" y="14491"/>
                  </a:cubicBezTo>
                  <a:cubicBezTo>
                    <a:pt x="16211" y="11729"/>
                    <a:pt x="16473" y="10217"/>
                    <a:pt x="16251" y="7374"/>
                  </a:cubicBezTo>
                  <a:cubicBezTo>
                    <a:pt x="16090" y="5015"/>
                    <a:pt x="16856" y="1144"/>
                    <a:pt x="14174" y="237"/>
                  </a:cubicBezTo>
                  <a:cubicBezTo>
                    <a:pt x="13547" y="41"/>
                    <a:pt x="12890" y="1"/>
                    <a:pt x="122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9"/>
            <p:cNvSpPr/>
            <p:nvPr/>
          </p:nvSpPr>
          <p:spPr>
            <a:xfrm flipH="1">
              <a:off x="2963075" y="3369375"/>
              <a:ext cx="334700" cy="399350"/>
            </a:xfrm>
            <a:custGeom>
              <a:avLst/>
              <a:gdLst/>
              <a:ahLst/>
              <a:cxnLst/>
              <a:rect l="l" t="t" r="r" b="b"/>
              <a:pathLst>
                <a:path w="13388" h="15974" extrusionOk="0">
                  <a:moveTo>
                    <a:pt x="7595" y="1"/>
                  </a:moveTo>
                  <a:cubicBezTo>
                    <a:pt x="7356" y="1"/>
                    <a:pt x="7106" y="40"/>
                    <a:pt x="6855" y="107"/>
                  </a:cubicBezTo>
                  <a:cubicBezTo>
                    <a:pt x="5162" y="611"/>
                    <a:pt x="4536" y="2022"/>
                    <a:pt x="4436" y="3695"/>
                  </a:cubicBezTo>
                  <a:cubicBezTo>
                    <a:pt x="4335" y="4986"/>
                    <a:pt x="5343" y="7687"/>
                    <a:pt x="4758" y="8776"/>
                  </a:cubicBezTo>
                  <a:cubicBezTo>
                    <a:pt x="4214" y="9845"/>
                    <a:pt x="1714" y="10873"/>
                    <a:pt x="0" y="11720"/>
                  </a:cubicBezTo>
                  <a:cubicBezTo>
                    <a:pt x="665" y="12707"/>
                    <a:pt x="1069" y="13897"/>
                    <a:pt x="1371" y="15046"/>
                  </a:cubicBezTo>
                  <a:cubicBezTo>
                    <a:pt x="1452" y="15349"/>
                    <a:pt x="1512" y="15671"/>
                    <a:pt x="1573" y="15974"/>
                  </a:cubicBezTo>
                  <a:cubicBezTo>
                    <a:pt x="5121" y="15490"/>
                    <a:pt x="8649" y="15026"/>
                    <a:pt x="12218" y="14482"/>
                  </a:cubicBezTo>
                  <a:cubicBezTo>
                    <a:pt x="12944" y="14361"/>
                    <a:pt x="13387" y="13635"/>
                    <a:pt x="13206" y="12909"/>
                  </a:cubicBezTo>
                  <a:cubicBezTo>
                    <a:pt x="12117" y="8857"/>
                    <a:pt x="11250" y="6135"/>
                    <a:pt x="10242" y="2828"/>
                  </a:cubicBezTo>
                  <a:cubicBezTo>
                    <a:pt x="9859" y="1558"/>
                    <a:pt x="9335" y="107"/>
                    <a:pt x="7742" y="6"/>
                  </a:cubicBezTo>
                  <a:cubicBezTo>
                    <a:pt x="7694" y="2"/>
                    <a:pt x="7645" y="1"/>
                    <a:pt x="75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9"/>
            <p:cNvSpPr/>
            <p:nvPr/>
          </p:nvSpPr>
          <p:spPr>
            <a:xfrm flipH="1">
              <a:off x="2323950" y="2038400"/>
              <a:ext cx="944600" cy="1512075"/>
            </a:xfrm>
            <a:custGeom>
              <a:avLst/>
              <a:gdLst/>
              <a:ahLst/>
              <a:cxnLst/>
              <a:rect l="l" t="t" r="r" b="b"/>
              <a:pathLst>
                <a:path w="37784" h="60483" extrusionOk="0">
                  <a:moveTo>
                    <a:pt x="32338" y="0"/>
                  </a:moveTo>
                  <a:cubicBezTo>
                    <a:pt x="32067" y="0"/>
                    <a:pt x="31797" y="13"/>
                    <a:pt x="31533" y="39"/>
                  </a:cubicBezTo>
                  <a:cubicBezTo>
                    <a:pt x="30001" y="160"/>
                    <a:pt x="28610" y="664"/>
                    <a:pt x="27259" y="1289"/>
                  </a:cubicBezTo>
                  <a:cubicBezTo>
                    <a:pt x="25747" y="2035"/>
                    <a:pt x="24295" y="2942"/>
                    <a:pt x="22803" y="3769"/>
                  </a:cubicBezTo>
                  <a:cubicBezTo>
                    <a:pt x="19739" y="5442"/>
                    <a:pt x="16714" y="7216"/>
                    <a:pt x="13932" y="9333"/>
                  </a:cubicBezTo>
                  <a:cubicBezTo>
                    <a:pt x="9779" y="12478"/>
                    <a:pt x="6069" y="16369"/>
                    <a:pt x="3831" y="21067"/>
                  </a:cubicBezTo>
                  <a:cubicBezTo>
                    <a:pt x="1" y="29051"/>
                    <a:pt x="686" y="38345"/>
                    <a:pt x="1795" y="46854"/>
                  </a:cubicBezTo>
                  <a:cubicBezTo>
                    <a:pt x="1936" y="47962"/>
                    <a:pt x="3327" y="57458"/>
                    <a:pt x="3206" y="60483"/>
                  </a:cubicBezTo>
                  <a:lnTo>
                    <a:pt x="3347" y="60483"/>
                  </a:lnTo>
                  <a:cubicBezTo>
                    <a:pt x="7864" y="60463"/>
                    <a:pt x="12460" y="60382"/>
                    <a:pt x="16916" y="59596"/>
                  </a:cubicBezTo>
                  <a:cubicBezTo>
                    <a:pt x="17521" y="59454"/>
                    <a:pt x="18126" y="59313"/>
                    <a:pt x="18731" y="59172"/>
                  </a:cubicBezTo>
                  <a:cubicBezTo>
                    <a:pt x="17561" y="51954"/>
                    <a:pt x="16190" y="44575"/>
                    <a:pt x="15908" y="37277"/>
                  </a:cubicBezTo>
                  <a:cubicBezTo>
                    <a:pt x="15747" y="32781"/>
                    <a:pt x="16029" y="27942"/>
                    <a:pt x="19799" y="24999"/>
                  </a:cubicBezTo>
                  <a:cubicBezTo>
                    <a:pt x="24094" y="21611"/>
                    <a:pt x="28368" y="18184"/>
                    <a:pt x="32320" y="14373"/>
                  </a:cubicBezTo>
                  <a:cubicBezTo>
                    <a:pt x="35142" y="11652"/>
                    <a:pt x="37783" y="8627"/>
                    <a:pt x="37562" y="4434"/>
                  </a:cubicBezTo>
                  <a:cubicBezTo>
                    <a:pt x="37521" y="3688"/>
                    <a:pt x="37400" y="2922"/>
                    <a:pt x="37057" y="2277"/>
                  </a:cubicBezTo>
                  <a:cubicBezTo>
                    <a:pt x="36194" y="638"/>
                    <a:pt x="34221" y="0"/>
                    <a:pt x="323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9"/>
            <p:cNvSpPr/>
            <p:nvPr/>
          </p:nvSpPr>
          <p:spPr>
            <a:xfrm flipH="1">
              <a:off x="2166200" y="2003425"/>
              <a:ext cx="624025" cy="1561175"/>
            </a:xfrm>
            <a:custGeom>
              <a:avLst/>
              <a:gdLst/>
              <a:ahLst/>
              <a:cxnLst/>
              <a:rect l="l" t="t" r="r" b="b"/>
              <a:pathLst>
                <a:path w="24961" h="62447" extrusionOk="0">
                  <a:moveTo>
                    <a:pt x="16957" y="1"/>
                  </a:moveTo>
                  <a:cubicBezTo>
                    <a:pt x="16776" y="1"/>
                    <a:pt x="16594" y="16"/>
                    <a:pt x="16412" y="47"/>
                  </a:cubicBezTo>
                  <a:cubicBezTo>
                    <a:pt x="14053" y="450"/>
                    <a:pt x="12299" y="2990"/>
                    <a:pt x="11191" y="4905"/>
                  </a:cubicBezTo>
                  <a:cubicBezTo>
                    <a:pt x="6332" y="13393"/>
                    <a:pt x="1" y="23353"/>
                    <a:pt x="102" y="33474"/>
                  </a:cubicBezTo>
                  <a:cubicBezTo>
                    <a:pt x="162" y="39744"/>
                    <a:pt x="2965" y="45954"/>
                    <a:pt x="4840" y="51861"/>
                  </a:cubicBezTo>
                  <a:cubicBezTo>
                    <a:pt x="5928" y="55289"/>
                    <a:pt x="6856" y="58999"/>
                    <a:pt x="8126" y="62446"/>
                  </a:cubicBezTo>
                  <a:cubicBezTo>
                    <a:pt x="12985" y="61539"/>
                    <a:pt x="17804" y="60370"/>
                    <a:pt x="22662" y="59523"/>
                  </a:cubicBezTo>
                  <a:cubicBezTo>
                    <a:pt x="20566" y="51438"/>
                    <a:pt x="18429" y="43273"/>
                    <a:pt x="16977" y="35047"/>
                  </a:cubicBezTo>
                  <a:cubicBezTo>
                    <a:pt x="16170" y="30410"/>
                    <a:pt x="16896" y="27023"/>
                    <a:pt x="19477" y="23192"/>
                  </a:cubicBezTo>
                  <a:cubicBezTo>
                    <a:pt x="20848" y="21176"/>
                    <a:pt x="22058" y="18897"/>
                    <a:pt x="22965" y="16639"/>
                  </a:cubicBezTo>
                  <a:cubicBezTo>
                    <a:pt x="24820" y="12083"/>
                    <a:pt x="24961" y="7204"/>
                    <a:pt x="21856" y="3151"/>
                  </a:cubicBezTo>
                  <a:cubicBezTo>
                    <a:pt x="20731" y="1694"/>
                    <a:pt x="18897" y="1"/>
                    <a:pt x="16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9"/>
            <p:cNvSpPr/>
            <p:nvPr/>
          </p:nvSpPr>
          <p:spPr>
            <a:xfrm flipH="1">
              <a:off x="2926275" y="2301950"/>
              <a:ext cx="358900" cy="245500"/>
            </a:xfrm>
            <a:custGeom>
              <a:avLst/>
              <a:gdLst/>
              <a:ahLst/>
              <a:cxnLst/>
              <a:rect l="l" t="t" r="r" b="b"/>
              <a:pathLst>
                <a:path w="14356" h="9820" extrusionOk="0">
                  <a:moveTo>
                    <a:pt x="726" y="1"/>
                  </a:moveTo>
                  <a:lnTo>
                    <a:pt x="0" y="686"/>
                  </a:lnTo>
                  <a:cubicBezTo>
                    <a:pt x="666" y="1392"/>
                    <a:pt x="1049" y="1513"/>
                    <a:pt x="1855" y="1775"/>
                  </a:cubicBezTo>
                  <a:cubicBezTo>
                    <a:pt x="3528" y="2319"/>
                    <a:pt x="5020" y="2702"/>
                    <a:pt x="6633" y="2803"/>
                  </a:cubicBezTo>
                  <a:cubicBezTo>
                    <a:pt x="4254" y="3811"/>
                    <a:pt x="2077" y="5364"/>
                    <a:pt x="1210" y="9618"/>
                  </a:cubicBezTo>
                  <a:lnTo>
                    <a:pt x="2198" y="9819"/>
                  </a:lnTo>
                  <a:cubicBezTo>
                    <a:pt x="3166" y="5122"/>
                    <a:pt x="5807" y="4154"/>
                    <a:pt x="8609" y="3106"/>
                  </a:cubicBezTo>
                  <a:cubicBezTo>
                    <a:pt x="9073" y="2924"/>
                    <a:pt x="9557" y="2743"/>
                    <a:pt x="10041" y="2541"/>
                  </a:cubicBezTo>
                  <a:lnTo>
                    <a:pt x="14355" y="747"/>
                  </a:lnTo>
                  <a:lnTo>
                    <a:pt x="9758" y="1594"/>
                  </a:lnTo>
                  <a:cubicBezTo>
                    <a:pt x="8916" y="1744"/>
                    <a:pt x="8138" y="1814"/>
                    <a:pt x="7390" y="1814"/>
                  </a:cubicBezTo>
                  <a:cubicBezTo>
                    <a:pt x="5633" y="1814"/>
                    <a:pt x="4044" y="1429"/>
                    <a:pt x="2178" y="807"/>
                  </a:cubicBezTo>
                  <a:cubicBezTo>
                    <a:pt x="1432" y="565"/>
                    <a:pt x="1230" y="505"/>
                    <a:pt x="7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9"/>
            <p:cNvSpPr/>
            <p:nvPr/>
          </p:nvSpPr>
          <p:spPr>
            <a:xfrm flipH="1">
              <a:off x="2790700" y="2266625"/>
              <a:ext cx="334700" cy="127425"/>
            </a:xfrm>
            <a:custGeom>
              <a:avLst/>
              <a:gdLst/>
              <a:ahLst/>
              <a:cxnLst/>
              <a:rect l="l" t="t" r="r" b="b"/>
              <a:pathLst>
                <a:path w="13388" h="5097" extrusionOk="0">
                  <a:moveTo>
                    <a:pt x="12208" y="1"/>
                  </a:moveTo>
                  <a:cubicBezTo>
                    <a:pt x="12158" y="1"/>
                    <a:pt x="12107" y="8"/>
                    <a:pt x="12057" y="23"/>
                  </a:cubicBezTo>
                  <a:lnTo>
                    <a:pt x="565" y="2906"/>
                  </a:lnTo>
                  <a:cubicBezTo>
                    <a:pt x="222" y="2986"/>
                    <a:pt x="0" y="3390"/>
                    <a:pt x="81" y="3793"/>
                  </a:cubicBezTo>
                  <a:lnTo>
                    <a:pt x="222" y="4478"/>
                  </a:lnTo>
                  <a:cubicBezTo>
                    <a:pt x="294" y="4835"/>
                    <a:pt x="586" y="5097"/>
                    <a:pt x="903" y="5097"/>
                  </a:cubicBezTo>
                  <a:cubicBezTo>
                    <a:pt x="945" y="5097"/>
                    <a:pt x="987" y="5092"/>
                    <a:pt x="1029" y="5083"/>
                  </a:cubicBezTo>
                  <a:lnTo>
                    <a:pt x="12763" y="3007"/>
                  </a:lnTo>
                  <a:cubicBezTo>
                    <a:pt x="13146" y="2946"/>
                    <a:pt x="13388" y="2502"/>
                    <a:pt x="13267" y="2079"/>
                  </a:cubicBezTo>
                  <a:lnTo>
                    <a:pt x="12884" y="587"/>
                  </a:lnTo>
                  <a:cubicBezTo>
                    <a:pt x="12797" y="243"/>
                    <a:pt x="12505" y="1"/>
                    <a:pt x="122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9"/>
            <p:cNvSpPr/>
            <p:nvPr/>
          </p:nvSpPr>
          <p:spPr>
            <a:xfrm flipH="1">
              <a:off x="3000875" y="1658400"/>
              <a:ext cx="1138650" cy="388150"/>
            </a:xfrm>
            <a:custGeom>
              <a:avLst/>
              <a:gdLst/>
              <a:ahLst/>
              <a:cxnLst/>
              <a:rect l="l" t="t" r="r" b="b"/>
              <a:pathLst>
                <a:path w="45546" h="15526" extrusionOk="0">
                  <a:moveTo>
                    <a:pt x="41243" y="0"/>
                  </a:moveTo>
                  <a:cubicBezTo>
                    <a:pt x="41145" y="0"/>
                    <a:pt x="41047" y="6"/>
                    <a:pt x="40948" y="17"/>
                  </a:cubicBezTo>
                  <a:cubicBezTo>
                    <a:pt x="39840" y="158"/>
                    <a:pt x="38569" y="1025"/>
                    <a:pt x="37521" y="1448"/>
                  </a:cubicBezTo>
                  <a:cubicBezTo>
                    <a:pt x="36049" y="2033"/>
                    <a:pt x="34557" y="2597"/>
                    <a:pt x="33065" y="3122"/>
                  </a:cubicBezTo>
                  <a:cubicBezTo>
                    <a:pt x="26200" y="5513"/>
                    <a:pt x="18911" y="7185"/>
                    <a:pt x="11604" y="7185"/>
                  </a:cubicBezTo>
                  <a:cubicBezTo>
                    <a:pt x="11271" y="7185"/>
                    <a:pt x="10938" y="7181"/>
                    <a:pt x="10605" y="7174"/>
                  </a:cubicBezTo>
                  <a:cubicBezTo>
                    <a:pt x="8883" y="7139"/>
                    <a:pt x="7302" y="5868"/>
                    <a:pt x="5654" y="5868"/>
                  </a:cubicBezTo>
                  <a:cubicBezTo>
                    <a:pt x="5431" y="5868"/>
                    <a:pt x="5206" y="5891"/>
                    <a:pt x="4980" y="5944"/>
                  </a:cubicBezTo>
                  <a:cubicBezTo>
                    <a:pt x="4758" y="6005"/>
                    <a:pt x="4517" y="6085"/>
                    <a:pt x="4295" y="6206"/>
                  </a:cubicBezTo>
                  <a:cubicBezTo>
                    <a:pt x="2904" y="6912"/>
                    <a:pt x="1432" y="7698"/>
                    <a:pt x="686" y="9069"/>
                  </a:cubicBezTo>
                  <a:cubicBezTo>
                    <a:pt x="0" y="10360"/>
                    <a:pt x="545" y="10717"/>
                    <a:pt x="1397" y="10717"/>
                  </a:cubicBezTo>
                  <a:cubicBezTo>
                    <a:pt x="2248" y="10717"/>
                    <a:pt x="3408" y="10360"/>
                    <a:pt x="3952" y="10218"/>
                  </a:cubicBezTo>
                  <a:cubicBezTo>
                    <a:pt x="4270" y="10131"/>
                    <a:pt x="4657" y="10085"/>
                    <a:pt x="5069" y="10085"/>
                  </a:cubicBezTo>
                  <a:cubicBezTo>
                    <a:pt x="6277" y="10085"/>
                    <a:pt x="7700" y="10486"/>
                    <a:pt x="8226" y="11448"/>
                  </a:cubicBezTo>
                  <a:cubicBezTo>
                    <a:pt x="8710" y="12335"/>
                    <a:pt x="8549" y="13666"/>
                    <a:pt x="8166" y="14553"/>
                  </a:cubicBezTo>
                  <a:cubicBezTo>
                    <a:pt x="8085" y="14714"/>
                    <a:pt x="8004" y="14876"/>
                    <a:pt x="7984" y="15057"/>
                  </a:cubicBezTo>
                  <a:cubicBezTo>
                    <a:pt x="7964" y="15239"/>
                    <a:pt x="8045" y="15440"/>
                    <a:pt x="8206" y="15501"/>
                  </a:cubicBezTo>
                  <a:cubicBezTo>
                    <a:pt x="8246" y="15518"/>
                    <a:pt x="8286" y="15526"/>
                    <a:pt x="8325" y="15526"/>
                  </a:cubicBezTo>
                  <a:cubicBezTo>
                    <a:pt x="8560" y="15526"/>
                    <a:pt x="8768" y="15239"/>
                    <a:pt x="8871" y="14997"/>
                  </a:cubicBezTo>
                  <a:cubicBezTo>
                    <a:pt x="9315" y="14029"/>
                    <a:pt x="9718" y="13041"/>
                    <a:pt x="10222" y="12073"/>
                  </a:cubicBezTo>
                  <a:cubicBezTo>
                    <a:pt x="10263" y="11993"/>
                    <a:pt x="10303" y="11892"/>
                    <a:pt x="10404" y="11852"/>
                  </a:cubicBezTo>
                  <a:cubicBezTo>
                    <a:pt x="10438" y="11834"/>
                    <a:pt x="10479" y="11828"/>
                    <a:pt x="10523" y="11828"/>
                  </a:cubicBezTo>
                  <a:cubicBezTo>
                    <a:pt x="10583" y="11828"/>
                    <a:pt x="10648" y="11840"/>
                    <a:pt x="10706" y="11852"/>
                  </a:cubicBezTo>
                  <a:cubicBezTo>
                    <a:pt x="13105" y="12356"/>
                    <a:pt x="15484" y="13223"/>
                    <a:pt x="17984" y="13223"/>
                  </a:cubicBezTo>
                  <a:cubicBezTo>
                    <a:pt x="19086" y="13311"/>
                    <a:pt x="20214" y="13355"/>
                    <a:pt x="21355" y="13355"/>
                  </a:cubicBezTo>
                  <a:cubicBezTo>
                    <a:pt x="25667" y="13355"/>
                    <a:pt x="30173" y="12733"/>
                    <a:pt x="34174" y="11569"/>
                  </a:cubicBezTo>
                  <a:cubicBezTo>
                    <a:pt x="37924" y="10481"/>
                    <a:pt x="41029" y="8666"/>
                    <a:pt x="43912" y="6045"/>
                  </a:cubicBezTo>
                  <a:cubicBezTo>
                    <a:pt x="45243" y="4815"/>
                    <a:pt x="45545" y="3666"/>
                    <a:pt x="44517" y="2053"/>
                  </a:cubicBezTo>
                  <a:cubicBezTo>
                    <a:pt x="43822" y="983"/>
                    <a:pt x="42568" y="0"/>
                    <a:pt x="412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9"/>
            <p:cNvSpPr/>
            <p:nvPr/>
          </p:nvSpPr>
          <p:spPr>
            <a:xfrm flipH="1">
              <a:off x="2307325" y="1517625"/>
              <a:ext cx="851350" cy="762825"/>
            </a:xfrm>
            <a:custGeom>
              <a:avLst/>
              <a:gdLst/>
              <a:ahLst/>
              <a:cxnLst/>
              <a:rect l="l" t="t" r="r" b="b"/>
              <a:pathLst>
                <a:path w="34054" h="30513" extrusionOk="0">
                  <a:moveTo>
                    <a:pt x="12610" y="1"/>
                  </a:moveTo>
                  <a:cubicBezTo>
                    <a:pt x="11193" y="1"/>
                    <a:pt x="9760" y="307"/>
                    <a:pt x="8428" y="809"/>
                  </a:cubicBezTo>
                  <a:cubicBezTo>
                    <a:pt x="6049" y="1696"/>
                    <a:pt x="3509" y="3087"/>
                    <a:pt x="1775" y="4922"/>
                  </a:cubicBezTo>
                  <a:cubicBezTo>
                    <a:pt x="1" y="6837"/>
                    <a:pt x="364" y="8672"/>
                    <a:pt x="1452" y="10930"/>
                  </a:cubicBezTo>
                  <a:cubicBezTo>
                    <a:pt x="4315" y="16757"/>
                    <a:pt x="7783" y="22261"/>
                    <a:pt x="11231" y="27765"/>
                  </a:cubicBezTo>
                  <a:cubicBezTo>
                    <a:pt x="11755" y="28571"/>
                    <a:pt x="12461" y="29962"/>
                    <a:pt x="13388" y="30366"/>
                  </a:cubicBezTo>
                  <a:cubicBezTo>
                    <a:pt x="13649" y="30472"/>
                    <a:pt x="13961" y="30513"/>
                    <a:pt x="14299" y="30513"/>
                  </a:cubicBezTo>
                  <a:cubicBezTo>
                    <a:pt x="15240" y="30513"/>
                    <a:pt x="16376" y="30198"/>
                    <a:pt x="17118" y="30124"/>
                  </a:cubicBezTo>
                  <a:cubicBezTo>
                    <a:pt x="20283" y="29781"/>
                    <a:pt x="23388" y="28894"/>
                    <a:pt x="26251" y="27503"/>
                  </a:cubicBezTo>
                  <a:cubicBezTo>
                    <a:pt x="29396" y="25950"/>
                    <a:pt x="32340" y="23652"/>
                    <a:pt x="33812" y="20446"/>
                  </a:cubicBezTo>
                  <a:cubicBezTo>
                    <a:pt x="33933" y="20144"/>
                    <a:pt x="34054" y="19801"/>
                    <a:pt x="33913" y="19499"/>
                  </a:cubicBezTo>
                  <a:cubicBezTo>
                    <a:pt x="33812" y="19297"/>
                    <a:pt x="33610" y="19156"/>
                    <a:pt x="33429" y="19055"/>
                  </a:cubicBezTo>
                  <a:cubicBezTo>
                    <a:pt x="31150" y="17624"/>
                    <a:pt x="29033" y="15970"/>
                    <a:pt x="27098" y="14116"/>
                  </a:cubicBezTo>
                  <a:cubicBezTo>
                    <a:pt x="25263" y="12341"/>
                    <a:pt x="23973" y="10345"/>
                    <a:pt x="22723" y="8128"/>
                  </a:cubicBezTo>
                  <a:cubicBezTo>
                    <a:pt x="21029" y="5164"/>
                    <a:pt x="19094" y="2019"/>
                    <a:pt x="15989" y="668"/>
                  </a:cubicBezTo>
                  <a:cubicBezTo>
                    <a:pt x="15868" y="628"/>
                    <a:pt x="15747" y="567"/>
                    <a:pt x="15626" y="527"/>
                  </a:cubicBezTo>
                  <a:cubicBezTo>
                    <a:pt x="14659" y="162"/>
                    <a:pt x="13639" y="1"/>
                    <a:pt x="126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9"/>
            <p:cNvSpPr/>
            <p:nvPr/>
          </p:nvSpPr>
          <p:spPr>
            <a:xfrm flipH="1">
              <a:off x="2357225" y="1573725"/>
              <a:ext cx="677950" cy="839150"/>
            </a:xfrm>
            <a:custGeom>
              <a:avLst/>
              <a:gdLst/>
              <a:ahLst/>
              <a:cxnLst/>
              <a:rect l="l" t="t" r="r" b="b"/>
              <a:pathLst>
                <a:path w="27118" h="33566" extrusionOk="0">
                  <a:moveTo>
                    <a:pt x="14714" y="1"/>
                  </a:moveTo>
                  <a:cubicBezTo>
                    <a:pt x="12522" y="1"/>
                    <a:pt x="11021" y="2828"/>
                    <a:pt x="11271" y="5380"/>
                  </a:cubicBezTo>
                  <a:cubicBezTo>
                    <a:pt x="11573" y="8323"/>
                    <a:pt x="13549" y="10763"/>
                    <a:pt x="15444" y="13021"/>
                  </a:cubicBezTo>
                  <a:cubicBezTo>
                    <a:pt x="16049" y="13747"/>
                    <a:pt x="17581" y="14956"/>
                    <a:pt x="17843" y="15864"/>
                  </a:cubicBezTo>
                  <a:cubicBezTo>
                    <a:pt x="18186" y="17053"/>
                    <a:pt x="14920" y="19654"/>
                    <a:pt x="14154" y="20460"/>
                  </a:cubicBezTo>
                  <a:cubicBezTo>
                    <a:pt x="12238" y="22517"/>
                    <a:pt x="10182" y="24432"/>
                    <a:pt x="8125" y="26347"/>
                  </a:cubicBezTo>
                  <a:cubicBezTo>
                    <a:pt x="7722" y="26710"/>
                    <a:pt x="7339" y="27093"/>
                    <a:pt x="6855" y="27335"/>
                  </a:cubicBezTo>
                  <a:cubicBezTo>
                    <a:pt x="6129" y="27698"/>
                    <a:pt x="5283" y="27739"/>
                    <a:pt x="4476" y="27860"/>
                  </a:cubicBezTo>
                  <a:cubicBezTo>
                    <a:pt x="4012" y="27920"/>
                    <a:pt x="1250" y="28787"/>
                    <a:pt x="1472" y="29473"/>
                  </a:cubicBezTo>
                  <a:cubicBezTo>
                    <a:pt x="1899" y="29290"/>
                    <a:pt x="2356" y="29202"/>
                    <a:pt x="2815" y="29202"/>
                  </a:cubicBezTo>
                  <a:cubicBezTo>
                    <a:pt x="3115" y="29202"/>
                    <a:pt x="3415" y="29240"/>
                    <a:pt x="3710" y="29311"/>
                  </a:cubicBezTo>
                  <a:cubicBezTo>
                    <a:pt x="4012" y="29392"/>
                    <a:pt x="4819" y="29473"/>
                    <a:pt x="4698" y="29936"/>
                  </a:cubicBezTo>
                  <a:cubicBezTo>
                    <a:pt x="4597" y="30380"/>
                    <a:pt x="3730" y="30702"/>
                    <a:pt x="3367" y="30904"/>
                  </a:cubicBezTo>
                  <a:cubicBezTo>
                    <a:pt x="2601" y="31348"/>
                    <a:pt x="1815" y="31811"/>
                    <a:pt x="968" y="32094"/>
                  </a:cubicBezTo>
                  <a:cubicBezTo>
                    <a:pt x="0" y="32436"/>
                    <a:pt x="948" y="32839"/>
                    <a:pt x="1391" y="33001"/>
                  </a:cubicBezTo>
                  <a:cubicBezTo>
                    <a:pt x="2158" y="33263"/>
                    <a:pt x="2944" y="33565"/>
                    <a:pt x="3771" y="33565"/>
                  </a:cubicBezTo>
                  <a:cubicBezTo>
                    <a:pt x="5363" y="33464"/>
                    <a:pt x="6916" y="32860"/>
                    <a:pt x="8166" y="31892"/>
                  </a:cubicBezTo>
                  <a:cubicBezTo>
                    <a:pt x="8791" y="31408"/>
                    <a:pt x="9355" y="30843"/>
                    <a:pt x="10021" y="30440"/>
                  </a:cubicBezTo>
                  <a:cubicBezTo>
                    <a:pt x="10585" y="30098"/>
                    <a:pt x="11190" y="29876"/>
                    <a:pt x="11795" y="29634"/>
                  </a:cubicBezTo>
                  <a:cubicBezTo>
                    <a:pt x="14940" y="28384"/>
                    <a:pt x="17863" y="26630"/>
                    <a:pt x="20464" y="24472"/>
                  </a:cubicBezTo>
                  <a:cubicBezTo>
                    <a:pt x="22581" y="22718"/>
                    <a:pt x="25444" y="20440"/>
                    <a:pt x="26311" y="17759"/>
                  </a:cubicBezTo>
                  <a:cubicBezTo>
                    <a:pt x="27118" y="15239"/>
                    <a:pt x="25444" y="12456"/>
                    <a:pt x="24093" y="10380"/>
                  </a:cubicBezTo>
                  <a:cubicBezTo>
                    <a:pt x="22239" y="7537"/>
                    <a:pt x="19214" y="2053"/>
                    <a:pt x="16170" y="400"/>
                  </a:cubicBezTo>
                  <a:cubicBezTo>
                    <a:pt x="15661" y="124"/>
                    <a:pt x="15173" y="1"/>
                    <a:pt x="147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9"/>
            <p:cNvSpPr/>
            <p:nvPr/>
          </p:nvSpPr>
          <p:spPr>
            <a:xfrm flipH="1">
              <a:off x="2498350" y="1507200"/>
              <a:ext cx="428450" cy="377950"/>
            </a:xfrm>
            <a:custGeom>
              <a:avLst/>
              <a:gdLst/>
              <a:ahLst/>
              <a:cxnLst/>
              <a:rect l="l" t="t" r="r" b="b"/>
              <a:pathLst>
                <a:path w="17138" h="15118" extrusionOk="0">
                  <a:moveTo>
                    <a:pt x="5270" y="1"/>
                  </a:moveTo>
                  <a:cubicBezTo>
                    <a:pt x="3383" y="1"/>
                    <a:pt x="1511" y="653"/>
                    <a:pt x="0" y="1791"/>
                  </a:cubicBezTo>
                  <a:cubicBezTo>
                    <a:pt x="1673" y="4553"/>
                    <a:pt x="3468" y="7234"/>
                    <a:pt x="5303" y="9875"/>
                  </a:cubicBezTo>
                  <a:cubicBezTo>
                    <a:pt x="6210" y="11166"/>
                    <a:pt x="7137" y="12456"/>
                    <a:pt x="8125" y="13686"/>
                  </a:cubicBezTo>
                  <a:cubicBezTo>
                    <a:pt x="8508" y="14149"/>
                    <a:pt x="8871" y="14633"/>
                    <a:pt x="9234" y="15117"/>
                  </a:cubicBezTo>
                  <a:cubicBezTo>
                    <a:pt x="11875" y="12819"/>
                    <a:pt x="14496" y="10541"/>
                    <a:pt x="17137" y="8242"/>
                  </a:cubicBezTo>
                  <a:cubicBezTo>
                    <a:pt x="15686" y="6367"/>
                    <a:pt x="14194" y="4492"/>
                    <a:pt x="12399" y="2960"/>
                  </a:cubicBezTo>
                  <a:cubicBezTo>
                    <a:pt x="10585" y="1428"/>
                    <a:pt x="8387" y="238"/>
                    <a:pt x="6028" y="36"/>
                  </a:cubicBezTo>
                  <a:cubicBezTo>
                    <a:pt x="5776" y="13"/>
                    <a:pt x="5522" y="1"/>
                    <a:pt x="52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9"/>
            <p:cNvSpPr/>
            <p:nvPr/>
          </p:nvSpPr>
          <p:spPr>
            <a:xfrm flipH="1">
              <a:off x="2941400" y="1573450"/>
              <a:ext cx="314050" cy="357825"/>
            </a:xfrm>
            <a:custGeom>
              <a:avLst/>
              <a:gdLst/>
              <a:ahLst/>
              <a:cxnLst/>
              <a:rect l="l" t="t" r="r" b="b"/>
              <a:pathLst>
                <a:path w="12562" h="14313" extrusionOk="0">
                  <a:moveTo>
                    <a:pt x="10283" y="0"/>
                  </a:moveTo>
                  <a:cubicBezTo>
                    <a:pt x="9707" y="0"/>
                    <a:pt x="9131" y="224"/>
                    <a:pt x="8590" y="471"/>
                  </a:cubicBezTo>
                  <a:cubicBezTo>
                    <a:pt x="5505" y="1842"/>
                    <a:pt x="2924" y="3999"/>
                    <a:pt x="1" y="5491"/>
                  </a:cubicBezTo>
                  <a:cubicBezTo>
                    <a:pt x="948" y="8374"/>
                    <a:pt x="2400" y="11177"/>
                    <a:pt x="3610" y="13959"/>
                  </a:cubicBezTo>
                  <a:cubicBezTo>
                    <a:pt x="3650" y="14100"/>
                    <a:pt x="3731" y="14241"/>
                    <a:pt x="3852" y="14282"/>
                  </a:cubicBezTo>
                  <a:cubicBezTo>
                    <a:pt x="3896" y="14304"/>
                    <a:pt x="3941" y="14313"/>
                    <a:pt x="3985" y="14313"/>
                  </a:cubicBezTo>
                  <a:cubicBezTo>
                    <a:pt x="4061" y="14313"/>
                    <a:pt x="4138" y="14287"/>
                    <a:pt x="4214" y="14262"/>
                  </a:cubicBezTo>
                  <a:cubicBezTo>
                    <a:pt x="7481" y="13112"/>
                    <a:pt x="10243" y="10653"/>
                    <a:pt x="11755" y="7548"/>
                  </a:cubicBezTo>
                  <a:cubicBezTo>
                    <a:pt x="12340" y="6358"/>
                    <a:pt x="12561" y="4725"/>
                    <a:pt x="12541" y="3395"/>
                  </a:cubicBezTo>
                  <a:cubicBezTo>
                    <a:pt x="12541" y="2729"/>
                    <a:pt x="12481" y="2024"/>
                    <a:pt x="12219" y="1419"/>
                  </a:cubicBezTo>
                  <a:cubicBezTo>
                    <a:pt x="11957" y="794"/>
                    <a:pt x="11452" y="249"/>
                    <a:pt x="10807" y="68"/>
                  </a:cubicBezTo>
                  <a:cubicBezTo>
                    <a:pt x="10633" y="21"/>
                    <a:pt x="10458" y="0"/>
                    <a:pt x="102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9"/>
            <p:cNvSpPr/>
            <p:nvPr/>
          </p:nvSpPr>
          <p:spPr>
            <a:xfrm flipH="1">
              <a:off x="2618325" y="2340775"/>
              <a:ext cx="153250" cy="329150"/>
            </a:xfrm>
            <a:custGeom>
              <a:avLst/>
              <a:gdLst/>
              <a:ahLst/>
              <a:cxnLst/>
              <a:rect l="l" t="t" r="r" b="b"/>
              <a:pathLst>
                <a:path w="6130" h="13166" extrusionOk="0">
                  <a:moveTo>
                    <a:pt x="5989" y="0"/>
                  </a:moveTo>
                  <a:cubicBezTo>
                    <a:pt x="3247" y="4012"/>
                    <a:pt x="1231" y="8428"/>
                    <a:pt x="1" y="13125"/>
                  </a:cubicBezTo>
                  <a:lnTo>
                    <a:pt x="162" y="13166"/>
                  </a:lnTo>
                  <a:cubicBezTo>
                    <a:pt x="1392" y="8488"/>
                    <a:pt x="3408" y="4073"/>
                    <a:pt x="6130" y="81"/>
                  </a:cubicBezTo>
                  <a:lnTo>
                    <a:pt x="59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9"/>
            <p:cNvSpPr/>
            <p:nvPr/>
          </p:nvSpPr>
          <p:spPr>
            <a:xfrm flipH="1">
              <a:off x="2673250" y="1769700"/>
              <a:ext cx="81675" cy="101325"/>
            </a:xfrm>
            <a:custGeom>
              <a:avLst/>
              <a:gdLst/>
              <a:ahLst/>
              <a:cxnLst/>
              <a:rect l="l" t="t" r="r" b="b"/>
              <a:pathLst>
                <a:path w="3267" h="4053" extrusionOk="0">
                  <a:moveTo>
                    <a:pt x="141" y="0"/>
                  </a:moveTo>
                  <a:lnTo>
                    <a:pt x="0" y="81"/>
                  </a:lnTo>
                  <a:cubicBezTo>
                    <a:pt x="887" y="1512"/>
                    <a:pt x="1956" y="2863"/>
                    <a:pt x="3166" y="4053"/>
                  </a:cubicBezTo>
                  <a:lnTo>
                    <a:pt x="3266" y="3932"/>
                  </a:lnTo>
                  <a:cubicBezTo>
                    <a:pt x="2077" y="2742"/>
                    <a:pt x="1028" y="1412"/>
                    <a:pt x="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9"/>
            <p:cNvSpPr/>
            <p:nvPr/>
          </p:nvSpPr>
          <p:spPr>
            <a:xfrm flipH="1">
              <a:off x="3035150" y="1850850"/>
              <a:ext cx="52950" cy="49425"/>
            </a:xfrm>
            <a:custGeom>
              <a:avLst/>
              <a:gdLst/>
              <a:ahLst/>
              <a:cxnLst/>
              <a:rect l="l" t="t" r="r" b="b"/>
              <a:pathLst>
                <a:path w="2118" h="1977" extrusionOk="0">
                  <a:moveTo>
                    <a:pt x="1996" y="0"/>
                  </a:moveTo>
                  <a:lnTo>
                    <a:pt x="0" y="1855"/>
                  </a:lnTo>
                  <a:lnTo>
                    <a:pt x="121" y="1976"/>
                  </a:lnTo>
                  <a:lnTo>
                    <a:pt x="2117" y="121"/>
                  </a:lnTo>
                  <a:lnTo>
                    <a:pt x="19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9"/>
            <p:cNvSpPr/>
            <p:nvPr/>
          </p:nvSpPr>
          <p:spPr>
            <a:xfrm flipH="1">
              <a:off x="2809350" y="1464900"/>
              <a:ext cx="223825" cy="270550"/>
            </a:xfrm>
            <a:custGeom>
              <a:avLst/>
              <a:gdLst/>
              <a:ahLst/>
              <a:cxnLst/>
              <a:rect l="l" t="t" r="r" b="b"/>
              <a:pathLst>
                <a:path w="8953" h="10822" extrusionOk="0">
                  <a:moveTo>
                    <a:pt x="6605" y="0"/>
                  </a:moveTo>
                  <a:cubicBezTo>
                    <a:pt x="5812" y="0"/>
                    <a:pt x="4833" y="923"/>
                    <a:pt x="4215" y="1305"/>
                  </a:cubicBezTo>
                  <a:cubicBezTo>
                    <a:pt x="3207" y="1930"/>
                    <a:pt x="2199" y="2575"/>
                    <a:pt x="1332" y="3402"/>
                  </a:cubicBezTo>
                  <a:cubicBezTo>
                    <a:pt x="364" y="4349"/>
                    <a:pt x="162" y="5741"/>
                    <a:pt x="41" y="7031"/>
                  </a:cubicBezTo>
                  <a:cubicBezTo>
                    <a:pt x="1" y="7555"/>
                    <a:pt x="364" y="10600"/>
                    <a:pt x="142" y="10821"/>
                  </a:cubicBezTo>
                  <a:cubicBezTo>
                    <a:pt x="787" y="10216"/>
                    <a:pt x="1432" y="9612"/>
                    <a:pt x="2037" y="8966"/>
                  </a:cubicBezTo>
                  <a:cubicBezTo>
                    <a:pt x="2340" y="8664"/>
                    <a:pt x="3207" y="7354"/>
                    <a:pt x="3630" y="7313"/>
                  </a:cubicBezTo>
                  <a:cubicBezTo>
                    <a:pt x="3646" y="7312"/>
                    <a:pt x="3663" y="7311"/>
                    <a:pt x="3679" y="7311"/>
                  </a:cubicBezTo>
                  <a:cubicBezTo>
                    <a:pt x="3884" y="7311"/>
                    <a:pt x="4088" y="7424"/>
                    <a:pt x="4275" y="7555"/>
                  </a:cubicBezTo>
                  <a:cubicBezTo>
                    <a:pt x="5223" y="8140"/>
                    <a:pt x="6170" y="8724"/>
                    <a:pt x="7118" y="9309"/>
                  </a:cubicBezTo>
                  <a:cubicBezTo>
                    <a:pt x="7138" y="9229"/>
                    <a:pt x="7158" y="9148"/>
                    <a:pt x="7178" y="9067"/>
                  </a:cubicBezTo>
                  <a:cubicBezTo>
                    <a:pt x="7683" y="7132"/>
                    <a:pt x="8207" y="5216"/>
                    <a:pt x="8711" y="3281"/>
                  </a:cubicBezTo>
                  <a:cubicBezTo>
                    <a:pt x="8832" y="2858"/>
                    <a:pt x="8953" y="2414"/>
                    <a:pt x="8852" y="1991"/>
                  </a:cubicBezTo>
                  <a:cubicBezTo>
                    <a:pt x="8711" y="1487"/>
                    <a:pt x="8328" y="1124"/>
                    <a:pt x="7945" y="761"/>
                  </a:cubicBezTo>
                  <a:cubicBezTo>
                    <a:pt x="7622" y="458"/>
                    <a:pt x="7279" y="156"/>
                    <a:pt x="6856" y="35"/>
                  </a:cubicBezTo>
                  <a:cubicBezTo>
                    <a:pt x="6775" y="11"/>
                    <a:pt x="6691" y="0"/>
                    <a:pt x="66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9"/>
            <p:cNvSpPr/>
            <p:nvPr/>
          </p:nvSpPr>
          <p:spPr>
            <a:xfrm flipH="1">
              <a:off x="2838575" y="1202550"/>
              <a:ext cx="362375" cy="407400"/>
            </a:xfrm>
            <a:custGeom>
              <a:avLst/>
              <a:gdLst/>
              <a:ahLst/>
              <a:cxnLst/>
              <a:rect l="l" t="t" r="r" b="b"/>
              <a:pathLst>
                <a:path w="14495" h="16296" extrusionOk="0">
                  <a:moveTo>
                    <a:pt x="6216" y="1"/>
                  </a:moveTo>
                  <a:cubicBezTo>
                    <a:pt x="5775" y="1"/>
                    <a:pt x="5336" y="67"/>
                    <a:pt x="4918" y="206"/>
                  </a:cubicBezTo>
                  <a:cubicBezTo>
                    <a:pt x="0" y="1825"/>
                    <a:pt x="1266" y="12124"/>
                    <a:pt x="6632" y="12124"/>
                  </a:cubicBezTo>
                  <a:cubicBezTo>
                    <a:pt x="6679" y="12124"/>
                    <a:pt x="6725" y="12123"/>
                    <a:pt x="6772" y="12122"/>
                  </a:cubicBezTo>
                  <a:cubicBezTo>
                    <a:pt x="6826" y="12115"/>
                    <a:pt x="6882" y="12110"/>
                    <a:pt x="6937" y="12110"/>
                  </a:cubicBezTo>
                  <a:cubicBezTo>
                    <a:pt x="7048" y="12110"/>
                    <a:pt x="7156" y="12128"/>
                    <a:pt x="7236" y="12182"/>
                  </a:cubicBezTo>
                  <a:cubicBezTo>
                    <a:pt x="7377" y="12283"/>
                    <a:pt x="7438" y="12444"/>
                    <a:pt x="7478" y="12606"/>
                  </a:cubicBezTo>
                  <a:cubicBezTo>
                    <a:pt x="7760" y="13472"/>
                    <a:pt x="8002" y="14360"/>
                    <a:pt x="8224" y="15227"/>
                  </a:cubicBezTo>
                  <a:cubicBezTo>
                    <a:pt x="8285" y="15468"/>
                    <a:pt x="8365" y="15710"/>
                    <a:pt x="8506" y="15912"/>
                  </a:cubicBezTo>
                  <a:cubicBezTo>
                    <a:pt x="8728" y="16174"/>
                    <a:pt x="9051" y="16275"/>
                    <a:pt x="9414" y="16295"/>
                  </a:cubicBezTo>
                  <a:cubicBezTo>
                    <a:pt x="9676" y="16295"/>
                    <a:pt x="9978" y="16255"/>
                    <a:pt x="10240" y="16194"/>
                  </a:cubicBezTo>
                  <a:cubicBezTo>
                    <a:pt x="11510" y="15852"/>
                    <a:pt x="13103" y="15045"/>
                    <a:pt x="13869" y="13896"/>
                  </a:cubicBezTo>
                  <a:cubicBezTo>
                    <a:pt x="14494" y="12948"/>
                    <a:pt x="14131" y="11698"/>
                    <a:pt x="13748" y="10630"/>
                  </a:cubicBezTo>
                  <a:cubicBezTo>
                    <a:pt x="13023" y="8694"/>
                    <a:pt x="12196" y="6799"/>
                    <a:pt x="11510" y="4843"/>
                  </a:cubicBezTo>
                  <a:cubicBezTo>
                    <a:pt x="10946" y="3291"/>
                    <a:pt x="10361" y="1839"/>
                    <a:pt x="8930" y="851"/>
                  </a:cubicBezTo>
                  <a:cubicBezTo>
                    <a:pt x="8142" y="313"/>
                    <a:pt x="7175" y="1"/>
                    <a:pt x="62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9"/>
            <p:cNvSpPr/>
            <p:nvPr/>
          </p:nvSpPr>
          <p:spPr>
            <a:xfrm flipH="1">
              <a:off x="2885575" y="1155275"/>
              <a:ext cx="310650" cy="236425"/>
            </a:xfrm>
            <a:custGeom>
              <a:avLst/>
              <a:gdLst/>
              <a:ahLst/>
              <a:cxnLst/>
              <a:rect l="l" t="t" r="r" b="b"/>
              <a:pathLst>
                <a:path w="12426" h="9457" extrusionOk="0">
                  <a:moveTo>
                    <a:pt x="9487" y="0"/>
                  </a:moveTo>
                  <a:cubicBezTo>
                    <a:pt x="7007" y="142"/>
                    <a:pt x="4749" y="746"/>
                    <a:pt x="2591" y="2017"/>
                  </a:cubicBezTo>
                  <a:cubicBezTo>
                    <a:pt x="1664" y="2541"/>
                    <a:pt x="636" y="3246"/>
                    <a:pt x="273" y="4295"/>
                  </a:cubicBezTo>
                  <a:cubicBezTo>
                    <a:pt x="1" y="5149"/>
                    <a:pt x="351" y="5410"/>
                    <a:pt x="872" y="5410"/>
                  </a:cubicBezTo>
                  <a:cubicBezTo>
                    <a:pt x="1200" y="5410"/>
                    <a:pt x="1596" y="5307"/>
                    <a:pt x="1946" y="5182"/>
                  </a:cubicBezTo>
                  <a:cubicBezTo>
                    <a:pt x="2908" y="4826"/>
                    <a:pt x="3813" y="4533"/>
                    <a:pt x="4737" y="4533"/>
                  </a:cubicBezTo>
                  <a:cubicBezTo>
                    <a:pt x="5382" y="4533"/>
                    <a:pt x="6036" y="4676"/>
                    <a:pt x="6725" y="5041"/>
                  </a:cubicBezTo>
                  <a:cubicBezTo>
                    <a:pt x="7793" y="5605"/>
                    <a:pt x="8499" y="6674"/>
                    <a:pt x="9285" y="7601"/>
                  </a:cubicBezTo>
                  <a:cubicBezTo>
                    <a:pt x="10071" y="8549"/>
                    <a:pt x="11079" y="9436"/>
                    <a:pt x="12309" y="9456"/>
                  </a:cubicBezTo>
                  <a:cubicBezTo>
                    <a:pt x="12310" y="9456"/>
                    <a:pt x="12310" y="9456"/>
                    <a:pt x="12310" y="9456"/>
                  </a:cubicBezTo>
                  <a:cubicBezTo>
                    <a:pt x="12425" y="9456"/>
                    <a:pt x="11281" y="4919"/>
                    <a:pt x="11120" y="4517"/>
                  </a:cubicBezTo>
                  <a:cubicBezTo>
                    <a:pt x="11040" y="4318"/>
                    <a:pt x="10119" y="2318"/>
                    <a:pt x="9861" y="2318"/>
                  </a:cubicBezTo>
                  <a:cubicBezTo>
                    <a:pt x="9857" y="2318"/>
                    <a:pt x="9853" y="2318"/>
                    <a:pt x="9850" y="2319"/>
                  </a:cubicBezTo>
                  <a:cubicBezTo>
                    <a:pt x="10071" y="2259"/>
                    <a:pt x="10313" y="2198"/>
                    <a:pt x="10535" y="2117"/>
                  </a:cubicBezTo>
                  <a:cubicBezTo>
                    <a:pt x="10656" y="2097"/>
                    <a:pt x="10797" y="2037"/>
                    <a:pt x="10817" y="1916"/>
                  </a:cubicBezTo>
                  <a:cubicBezTo>
                    <a:pt x="10838" y="1775"/>
                    <a:pt x="10717" y="1674"/>
                    <a:pt x="10596" y="1613"/>
                  </a:cubicBezTo>
                  <a:cubicBezTo>
                    <a:pt x="10162" y="1389"/>
                    <a:pt x="9665" y="1266"/>
                    <a:pt x="9176" y="1266"/>
                  </a:cubicBezTo>
                  <a:cubicBezTo>
                    <a:pt x="9050" y="1266"/>
                    <a:pt x="8925" y="1274"/>
                    <a:pt x="8801" y="1291"/>
                  </a:cubicBezTo>
                  <a:cubicBezTo>
                    <a:pt x="9104" y="1109"/>
                    <a:pt x="9386" y="888"/>
                    <a:pt x="9628" y="666"/>
                  </a:cubicBezTo>
                  <a:cubicBezTo>
                    <a:pt x="9809" y="504"/>
                    <a:pt x="9971" y="222"/>
                    <a:pt x="9789" y="61"/>
                  </a:cubicBezTo>
                  <a:cubicBezTo>
                    <a:pt x="9708" y="0"/>
                    <a:pt x="9588" y="0"/>
                    <a:pt x="94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9"/>
            <p:cNvSpPr/>
            <p:nvPr/>
          </p:nvSpPr>
          <p:spPr>
            <a:xfrm flipH="1">
              <a:off x="2955525" y="1225300"/>
              <a:ext cx="290350" cy="201250"/>
            </a:xfrm>
            <a:custGeom>
              <a:avLst/>
              <a:gdLst/>
              <a:ahLst/>
              <a:cxnLst/>
              <a:rect l="l" t="t" r="r" b="b"/>
              <a:pathLst>
                <a:path w="11614" h="8050" extrusionOk="0">
                  <a:moveTo>
                    <a:pt x="8351" y="0"/>
                  </a:moveTo>
                  <a:cubicBezTo>
                    <a:pt x="7801" y="0"/>
                    <a:pt x="6967" y="150"/>
                    <a:pt x="6473" y="264"/>
                  </a:cubicBezTo>
                  <a:cubicBezTo>
                    <a:pt x="6251" y="304"/>
                    <a:pt x="6412" y="304"/>
                    <a:pt x="6211" y="405"/>
                  </a:cubicBezTo>
                  <a:cubicBezTo>
                    <a:pt x="5666" y="708"/>
                    <a:pt x="5586" y="1494"/>
                    <a:pt x="5162" y="1917"/>
                  </a:cubicBezTo>
                  <a:cubicBezTo>
                    <a:pt x="4739" y="2341"/>
                    <a:pt x="4336" y="2784"/>
                    <a:pt x="3932" y="3208"/>
                  </a:cubicBezTo>
                  <a:cubicBezTo>
                    <a:pt x="3126" y="4054"/>
                    <a:pt x="2319" y="4901"/>
                    <a:pt x="1594" y="5808"/>
                  </a:cubicBezTo>
                  <a:cubicBezTo>
                    <a:pt x="1473" y="5950"/>
                    <a:pt x="1" y="6454"/>
                    <a:pt x="162" y="7320"/>
                  </a:cubicBezTo>
                  <a:cubicBezTo>
                    <a:pt x="283" y="7885"/>
                    <a:pt x="1755" y="7744"/>
                    <a:pt x="2279" y="7925"/>
                  </a:cubicBezTo>
                  <a:cubicBezTo>
                    <a:pt x="2400" y="7945"/>
                    <a:pt x="2521" y="7986"/>
                    <a:pt x="2642" y="8006"/>
                  </a:cubicBezTo>
                  <a:cubicBezTo>
                    <a:pt x="2799" y="8036"/>
                    <a:pt x="2956" y="8050"/>
                    <a:pt x="3111" y="8050"/>
                  </a:cubicBezTo>
                  <a:cubicBezTo>
                    <a:pt x="3890" y="8050"/>
                    <a:pt x="4641" y="7710"/>
                    <a:pt x="5364" y="7441"/>
                  </a:cubicBezTo>
                  <a:cubicBezTo>
                    <a:pt x="5666" y="7341"/>
                    <a:pt x="5666" y="7280"/>
                    <a:pt x="5626" y="6998"/>
                  </a:cubicBezTo>
                  <a:cubicBezTo>
                    <a:pt x="5606" y="6837"/>
                    <a:pt x="5666" y="6615"/>
                    <a:pt x="5827" y="6534"/>
                  </a:cubicBezTo>
                  <a:cubicBezTo>
                    <a:pt x="5877" y="6513"/>
                    <a:pt x="5929" y="6505"/>
                    <a:pt x="5981" y="6505"/>
                  </a:cubicBezTo>
                  <a:cubicBezTo>
                    <a:pt x="6182" y="6505"/>
                    <a:pt x="6393" y="6636"/>
                    <a:pt x="6553" y="6716"/>
                  </a:cubicBezTo>
                  <a:cubicBezTo>
                    <a:pt x="6698" y="6773"/>
                    <a:pt x="6828" y="6799"/>
                    <a:pt x="6958" y="6799"/>
                  </a:cubicBezTo>
                  <a:cubicBezTo>
                    <a:pt x="7101" y="6799"/>
                    <a:pt x="7242" y="6768"/>
                    <a:pt x="7400" y="6716"/>
                  </a:cubicBezTo>
                  <a:cubicBezTo>
                    <a:pt x="8469" y="6373"/>
                    <a:pt x="9497" y="5929"/>
                    <a:pt x="10545" y="5526"/>
                  </a:cubicBezTo>
                  <a:cubicBezTo>
                    <a:pt x="11251" y="5264"/>
                    <a:pt x="11614" y="4518"/>
                    <a:pt x="11392" y="3833"/>
                  </a:cubicBezTo>
                  <a:cubicBezTo>
                    <a:pt x="11392" y="3833"/>
                    <a:pt x="10545" y="1232"/>
                    <a:pt x="10545" y="1232"/>
                  </a:cubicBezTo>
                  <a:cubicBezTo>
                    <a:pt x="10082" y="42"/>
                    <a:pt x="9235" y="22"/>
                    <a:pt x="8448" y="2"/>
                  </a:cubicBezTo>
                  <a:cubicBezTo>
                    <a:pt x="8417" y="1"/>
                    <a:pt x="8385" y="0"/>
                    <a:pt x="83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9"/>
            <p:cNvSpPr/>
            <p:nvPr/>
          </p:nvSpPr>
          <p:spPr>
            <a:xfrm flipH="1">
              <a:off x="2973650" y="1226325"/>
              <a:ext cx="269200" cy="193275"/>
            </a:xfrm>
            <a:custGeom>
              <a:avLst/>
              <a:gdLst/>
              <a:ahLst/>
              <a:cxnLst/>
              <a:rect l="l" t="t" r="r" b="b"/>
              <a:pathLst>
                <a:path w="10768" h="7731" extrusionOk="0">
                  <a:moveTo>
                    <a:pt x="8393" y="0"/>
                  </a:moveTo>
                  <a:cubicBezTo>
                    <a:pt x="8378" y="0"/>
                    <a:pt x="8363" y="1"/>
                    <a:pt x="8348" y="1"/>
                  </a:cubicBezTo>
                  <a:lnTo>
                    <a:pt x="364" y="6634"/>
                  </a:lnTo>
                  <a:cubicBezTo>
                    <a:pt x="344" y="6654"/>
                    <a:pt x="1" y="6957"/>
                    <a:pt x="41" y="7179"/>
                  </a:cubicBezTo>
                  <a:cubicBezTo>
                    <a:pt x="81" y="7400"/>
                    <a:pt x="223" y="7562"/>
                    <a:pt x="444" y="7582"/>
                  </a:cubicBezTo>
                  <a:lnTo>
                    <a:pt x="2138" y="7723"/>
                  </a:lnTo>
                  <a:cubicBezTo>
                    <a:pt x="2192" y="7729"/>
                    <a:pt x="2248" y="7731"/>
                    <a:pt x="2304" y="7731"/>
                  </a:cubicBezTo>
                  <a:cubicBezTo>
                    <a:pt x="2660" y="7731"/>
                    <a:pt x="3036" y="7629"/>
                    <a:pt x="3368" y="7542"/>
                  </a:cubicBezTo>
                  <a:cubicBezTo>
                    <a:pt x="3811" y="7400"/>
                    <a:pt x="3710" y="7421"/>
                    <a:pt x="4013" y="7300"/>
                  </a:cubicBezTo>
                  <a:cubicBezTo>
                    <a:pt x="4295" y="7219"/>
                    <a:pt x="4557" y="7118"/>
                    <a:pt x="4840" y="7017"/>
                  </a:cubicBezTo>
                  <a:cubicBezTo>
                    <a:pt x="5122" y="6917"/>
                    <a:pt x="5122" y="6876"/>
                    <a:pt x="5081" y="6574"/>
                  </a:cubicBezTo>
                  <a:cubicBezTo>
                    <a:pt x="5061" y="6372"/>
                    <a:pt x="5182" y="6171"/>
                    <a:pt x="5384" y="6110"/>
                  </a:cubicBezTo>
                  <a:cubicBezTo>
                    <a:pt x="5476" y="6077"/>
                    <a:pt x="5570" y="6064"/>
                    <a:pt x="5665" y="6064"/>
                  </a:cubicBezTo>
                  <a:cubicBezTo>
                    <a:pt x="5921" y="6064"/>
                    <a:pt x="6182" y="6163"/>
                    <a:pt x="6432" y="6251"/>
                  </a:cubicBezTo>
                  <a:cubicBezTo>
                    <a:pt x="6499" y="6272"/>
                    <a:pt x="6572" y="6282"/>
                    <a:pt x="6651" y="6282"/>
                  </a:cubicBezTo>
                  <a:cubicBezTo>
                    <a:pt x="7100" y="6282"/>
                    <a:pt x="7723" y="5979"/>
                    <a:pt x="8186" y="5808"/>
                  </a:cubicBezTo>
                  <a:cubicBezTo>
                    <a:pt x="8711" y="5606"/>
                    <a:pt x="9235" y="5404"/>
                    <a:pt x="9759" y="5223"/>
                  </a:cubicBezTo>
                  <a:cubicBezTo>
                    <a:pt x="10424" y="4961"/>
                    <a:pt x="10767" y="4235"/>
                    <a:pt x="10525" y="3529"/>
                  </a:cubicBezTo>
                  <a:lnTo>
                    <a:pt x="9678" y="949"/>
                  </a:lnTo>
                  <a:cubicBezTo>
                    <a:pt x="9501" y="379"/>
                    <a:pt x="8980" y="0"/>
                    <a:pt x="83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9"/>
            <p:cNvSpPr/>
            <p:nvPr/>
          </p:nvSpPr>
          <p:spPr>
            <a:xfrm flipH="1">
              <a:off x="3029100" y="1231175"/>
              <a:ext cx="251050" cy="185350"/>
            </a:xfrm>
            <a:custGeom>
              <a:avLst/>
              <a:gdLst/>
              <a:ahLst/>
              <a:cxnLst/>
              <a:rect l="l" t="t" r="r" b="b"/>
              <a:pathLst>
                <a:path w="10042" h="7414" extrusionOk="0">
                  <a:moveTo>
                    <a:pt x="8026" y="0"/>
                  </a:moveTo>
                  <a:cubicBezTo>
                    <a:pt x="7940" y="0"/>
                    <a:pt x="7852" y="10"/>
                    <a:pt x="7763" y="29"/>
                  </a:cubicBezTo>
                  <a:cubicBezTo>
                    <a:pt x="5505" y="533"/>
                    <a:pt x="2481" y="1642"/>
                    <a:pt x="646" y="2650"/>
                  </a:cubicBezTo>
                  <a:cubicBezTo>
                    <a:pt x="243" y="2852"/>
                    <a:pt x="1" y="3255"/>
                    <a:pt x="142" y="3678"/>
                  </a:cubicBezTo>
                  <a:lnTo>
                    <a:pt x="1150" y="6823"/>
                  </a:lnTo>
                  <a:cubicBezTo>
                    <a:pt x="1259" y="7167"/>
                    <a:pt x="1587" y="7414"/>
                    <a:pt x="1925" y="7414"/>
                  </a:cubicBezTo>
                  <a:cubicBezTo>
                    <a:pt x="2024" y="7414"/>
                    <a:pt x="2123" y="7393"/>
                    <a:pt x="2219" y="7348"/>
                  </a:cubicBezTo>
                  <a:cubicBezTo>
                    <a:pt x="4295" y="6319"/>
                    <a:pt x="7198" y="5271"/>
                    <a:pt x="9396" y="4827"/>
                  </a:cubicBezTo>
                  <a:cubicBezTo>
                    <a:pt x="9819" y="4727"/>
                    <a:pt x="10041" y="4223"/>
                    <a:pt x="9900" y="3799"/>
                  </a:cubicBezTo>
                  <a:lnTo>
                    <a:pt x="8832" y="533"/>
                  </a:lnTo>
                  <a:cubicBezTo>
                    <a:pt x="8717" y="174"/>
                    <a:pt x="8392" y="0"/>
                    <a:pt x="8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9"/>
            <p:cNvSpPr/>
            <p:nvPr/>
          </p:nvSpPr>
          <p:spPr>
            <a:xfrm flipH="1">
              <a:off x="3085050" y="1264225"/>
              <a:ext cx="176450" cy="122950"/>
            </a:xfrm>
            <a:custGeom>
              <a:avLst/>
              <a:gdLst/>
              <a:ahLst/>
              <a:cxnLst/>
              <a:rect l="l" t="t" r="r" b="b"/>
              <a:pathLst>
                <a:path w="7058" h="4918" extrusionOk="0">
                  <a:moveTo>
                    <a:pt x="5723" y="1"/>
                  </a:moveTo>
                  <a:cubicBezTo>
                    <a:pt x="5665" y="1"/>
                    <a:pt x="5605" y="6"/>
                    <a:pt x="5545" y="17"/>
                  </a:cubicBezTo>
                  <a:cubicBezTo>
                    <a:pt x="3932" y="380"/>
                    <a:pt x="1795" y="1126"/>
                    <a:pt x="464" y="1812"/>
                  </a:cubicBezTo>
                  <a:cubicBezTo>
                    <a:pt x="182" y="1953"/>
                    <a:pt x="1" y="2215"/>
                    <a:pt x="102" y="2497"/>
                  </a:cubicBezTo>
                  <a:lnTo>
                    <a:pt x="727" y="4554"/>
                  </a:lnTo>
                  <a:cubicBezTo>
                    <a:pt x="804" y="4771"/>
                    <a:pt x="1026" y="4917"/>
                    <a:pt x="1262" y="4917"/>
                  </a:cubicBezTo>
                  <a:cubicBezTo>
                    <a:pt x="1332" y="4917"/>
                    <a:pt x="1403" y="4904"/>
                    <a:pt x="1473" y="4876"/>
                  </a:cubicBezTo>
                  <a:cubicBezTo>
                    <a:pt x="2965" y="4191"/>
                    <a:pt x="5041" y="3465"/>
                    <a:pt x="6573" y="3143"/>
                  </a:cubicBezTo>
                  <a:cubicBezTo>
                    <a:pt x="6896" y="3082"/>
                    <a:pt x="7057" y="2739"/>
                    <a:pt x="6957" y="2477"/>
                  </a:cubicBezTo>
                  <a:lnTo>
                    <a:pt x="6291" y="340"/>
                  </a:lnTo>
                  <a:cubicBezTo>
                    <a:pt x="6209" y="110"/>
                    <a:pt x="5980" y="1"/>
                    <a:pt x="57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9"/>
            <p:cNvSpPr/>
            <p:nvPr/>
          </p:nvSpPr>
          <p:spPr>
            <a:xfrm flipH="1">
              <a:off x="2897975" y="1239775"/>
              <a:ext cx="121125" cy="57825"/>
            </a:xfrm>
            <a:custGeom>
              <a:avLst/>
              <a:gdLst/>
              <a:ahLst/>
              <a:cxnLst/>
              <a:rect l="l" t="t" r="r" b="b"/>
              <a:pathLst>
                <a:path w="4845" h="2313" extrusionOk="0">
                  <a:moveTo>
                    <a:pt x="3556" y="1"/>
                  </a:moveTo>
                  <a:cubicBezTo>
                    <a:pt x="3484" y="1"/>
                    <a:pt x="3408" y="9"/>
                    <a:pt x="3329" y="28"/>
                  </a:cubicBezTo>
                  <a:cubicBezTo>
                    <a:pt x="2563" y="209"/>
                    <a:pt x="1797" y="391"/>
                    <a:pt x="1031" y="572"/>
                  </a:cubicBezTo>
                  <a:cubicBezTo>
                    <a:pt x="0" y="816"/>
                    <a:pt x="328" y="2313"/>
                    <a:pt x="1286" y="2313"/>
                  </a:cubicBezTo>
                  <a:cubicBezTo>
                    <a:pt x="1358" y="2313"/>
                    <a:pt x="1435" y="2304"/>
                    <a:pt x="1515" y="2286"/>
                  </a:cubicBezTo>
                  <a:cubicBezTo>
                    <a:pt x="2281" y="2125"/>
                    <a:pt x="3047" y="1943"/>
                    <a:pt x="3813" y="1762"/>
                  </a:cubicBezTo>
                  <a:cubicBezTo>
                    <a:pt x="4844" y="1518"/>
                    <a:pt x="4515" y="1"/>
                    <a:pt x="35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9"/>
            <p:cNvSpPr/>
            <p:nvPr/>
          </p:nvSpPr>
          <p:spPr>
            <a:xfrm flipH="1">
              <a:off x="3024575" y="1419900"/>
              <a:ext cx="76625" cy="32975"/>
            </a:xfrm>
            <a:custGeom>
              <a:avLst/>
              <a:gdLst/>
              <a:ahLst/>
              <a:cxnLst/>
              <a:rect l="l" t="t" r="r" b="b"/>
              <a:pathLst>
                <a:path w="3065" h="1319" extrusionOk="0">
                  <a:moveTo>
                    <a:pt x="3065" y="0"/>
                  </a:moveTo>
                  <a:lnTo>
                    <a:pt x="0" y="968"/>
                  </a:lnTo>
                  <a:cubicBezTo>
                    <a:pt x="338" y="1198"/>
                    <a:pt x="758" y="1319"/>
                    <a:pt x="1174" y="1319"/>
                  </a:cubicBezTo>
                  <a:cubicBezTo>
                    <a:pt x="1379" y="1319"/>
                    <a:pt x="1582" y="1290"/>
                    <a:pt x="1774" y="1230"/>
                  </a:cubicBezTo>
                  <a:cubicBezTo>
                    <a:pt x="2359" y="1028"/>
                    <a:pt x="2843" y="585"/>
                    <a:pt x="30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9"/>
            <p:cNvSpPr/>
            <p:nvPr/>
          </p:nvSpPr>
          <p:spPr>
            <a:xfrm flipH="1">
              <a:off x="2936000" y="1474175"/>
              <a:ext cx="83100" cy="51925"/>
            </a:xfrm>
            <a:custGeom>
              <a:avLst/>
              <a:gdLst/>
              <a:ahLst/>
              <a:cxnLst/>
              <a:rect l="l" t="t" r="r" b="b"/>
              <a:pathLst>
                <a:path w="3324" h="2077" extrusionOk="0">
                  <a:moveTo>
                    <a:pt x="3081" y="1"/>
                  </a:moveTo>
                  <a:cubicBezTo>
                    <a:pt x="2891" y="1"/>
                    <a:pt x="2603" y="111"/>
                    <a:pt x="2480" y="178"/>
                  </a:cubicBezTo>
                  <a:cubicBezTo>
                    <a:pt x="1996" y="440"/>
                    <a:pt x="1492" y="662"/>
                    <a:pt x="988" y="843"/>
                  </a:cubicBezTo>
                  <a:cubicBezTo>
                    <a:pt x="585" y="984"/>
                    <a:pt x="0" y="1287"/>
                    <a:pt x="121" y="1811"/>
                  </a:cubicBezTo>
                  <a:cubicBezTo>
                    <a:pt x="156" y="2001"/>
                    <a:pt x="276" y="2076"/>
                    <a:pt x="448" y="2076"/>
                  </a:cubicBezTo>
                  <a:cubicBezTo>
                    <a:pt x="677" y="2076"/>
                    <a:pt x="997" y="1943"/>
                    <a:pt x="1331" y="1770"/>
                  </a:cubicBezTo>
                  <a:cubicBezTo>
                    <a:pt x="1775" y="1528"/>
                    <a:pt x="2218" y="1206"/>
                    <a:pt x="2621" y="883"/>
                  </a:cubicBezTo>
                  <a:cubicBezTo>
                    <a:pt x="2823" y="722"/>
                    <a:pt x="3085" y="520"/>
                    <a:pt x="3206" y="299"/>
                  </a:cubicBezTo>
                  <a:cubicBezTo>
                    <a:pt x="3323" y="73"/>
                    <a:pt x="3235" y="1"/>
                    <a:pt x="3081" y="1"/>
                  </a:cubicBezTo>
                  <a:close/>
                </a:path>
              </a:pathLst>
            </a:custGeom>
            <a:solidFill>
              <a:srgbClr val="000000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9"/>
            <p:cNvSpPr/>
            <p:nvPr/>
          </p:nvSpPr>
          <p:spPr>
            <a:xfrm flipH="1">
              <a:off x="3113775" y="1396700"/>
              <a:ext cx="75650" cy="30275"/>
            </a:xfrm>
            <a:custGeom>
              <a:avLst/>
              <a:gdLst/>
              <a:ahLst/>
              <a:cxnLst/>
              <a:rect l="l" t="t" r="r" b="b"/>
              <a:pathLst>
                <a:path w="3026" h="1211" extrusionOk="0">
                  <a:moveTo>
                    <a:pt x="2965" y="1"/>
                  </a:moveTo>
                  <a:lnTo>
                    <a:pt x="1" y="1049"/>
                  </a:lnTo>
                  <a:lnTo>
                    <a:pt x="41" y="1210"/>
                  </a:lnTo>
                  <a:lnTo>
                    <a:pt x="3025" y="162"/>
                  </a:lnTo>
                  <a:lnTo>
                    <a:pt x="29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9"/>
            <p:cNvSpPr/>
            <p:nvPr/>
          </p:nvSpPr>
          <p:spPr>
            <a:xfrm flipH="1">
              <a:off x="2971650" y="1221900"/>
              <a:ext cx="102850" cy="163750"/>
            </a:xfrm>
            <a:custGeom>
              <a:avLst/>
              <a:gdLst/>
              <a:ahLst/>
              <a:cxnLst/>
              <a:rect l="l" t="t" r="r" b="b"/>
              <a:pathLst>
                <a:path w="4114" h="6550" extrusionOk="0">
                  <a:moveTo>
                    <a:pt x="1378" y="0"/>
                  </a:moveTo>
                  <a:cubicBezTo>
                    <a:pt x="1264" y="0"/>
                    <a:pt x="1141" y="6"/>
                    <a:pt x="1009" y="17"/>
                  </a:cubicBezTo>
                  <a:lnTo>
                    <a:pt x="1029" y="178"/>
                  </a:lnTo>
                  <a:cubicBezTo>
                    <a:pt x="1144" y="170"/>
                    <a:pt x="1252" y="166"/>
                    <a:pt x="1352" y="166"/>
                  </a:cubicBezTo>
                  <a:cubicBezTo>
                    <a:pt x="2447" y="166"/>
                    <a:pt x="2697" y="647"/>
                    <a:pt x="2864" y="1146"/>
                  </a:cubicBezTo>
                  <a:lnTo>
                    <a:pt x="3710" y="3747"/>
                  </a:lnTo>
                  <a:cubicBezTo>
                    <a:pt x="3932" y="4392"/>
                    <a:pt x="3610" y="5077"/>
                    <a:pt x="2985" y="5319"/>
                  </a:cubicBezTo>
                  <a:cubicBezTo>
                    <a:pt x="2723" y="5400"/>
                    <a:pt x="2118" y="5622"/>
                    <a:pt x="1493" y="5844"/>
                  </a:cubicBezTo>
                  <a:cubicBezTo>
                    <a:pt x="888" y="6086"/>
                    <a:pt x="263" y="6307"/>
                    <a:pt x="1" y="6408"/>
                  </a:cubicBezTo>
                  <a:lnTo>
                    <a:pt x="61" y="6549"/>
                  </a:lnTo>
                  <a:cubicBezTo>
                    <a:pt x="323" y="6448"/>
                    <a:pt x="948" y="6227"/>
                    <a:pt x="1553" y="6005"/>
                  </a:cubicBezTo>
                  <a:cubicBezTo>
                    <a:pt x="2178" y="5783"/>
                    <a:pt x="2783" y="5561"/>
                    <a:pt x="3045" y="5461"/>
                  </a:cubicBezTo>
                  <a:cubicBezTo>
                    <a:pt x="3751" y="5198"/>
                    <a:pt x="4114" y="4412"/>
                    <a:pt x="3872" y="3686"/>
                  </a:cubicBezTo>
                  <a:lnTo>
                    <a:pt x="3025" y="1085"/>
                  </a:lnTo>
                  <a:cubicBezTo>
                    <a:pt x="2842" y="518"/>
                    <a:pt x="2509" y="0"/>
                    <a:pt x="13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9"/>
            <p:cNvSpPr/>
            <p:nvPr/>
          </p:nvSpPr>
          <p:spPr>
            <a:xfrm flipH="1">
              <a:off x="2917725" y="3628575"/>
              <a:ext cx="545900" cy="178300"/>
            </a:xfrm>
            <a:custGeom>
              <a:avLst/>
              <a:gdLst/>
              <a:ahLst/>
              <a:cxnLst/>
              <a:rect l="l" t="t" r="r" b="b"/>
              <a:pathLst>
                <a:path w="21836" h="7132" extrusionOk="0">
                  <a:moveTo>
                    <a:pt x="8590" y="1"/>
                  </a:moveTo>
                  <a:cubicBezTo>
                    <a:pt x="8408" y="1"/>
                    <a:pt x="8267" y="102"/>
                    <a:pt x="8126" y="182"/>
                  </a:cubicBezTo>
                  <a:cubicBezTo>
                    <a:pt x="6312" y="1311"/>
                    <a:pt x="4497" y="2440"/>
                    <a:pt x="2682" y="3589"/>
                  </a:cubicBezTo>
                  <a:cubicBezTo>
                    <a:pt x="1735" y="4174"/>
                    <a:pt x="1" y="5868"/>
                    <a:pt x="1634" y="6835"/>
                  </a:cubicBezTo>
                  <a:cubicBezTo>
                    <a:pt x="2013" y="7063"/>
                    <a:pt x="2448" y="7132"/>
                    <a:pt x="2893" y="7132"/>
                  </a:cubicBezTo>
                  <a:cubicBezTo>
                    <a:pt x="3158" y="7132"/>
                    <a:pt x="3427" y="7108"/>
                    <a:pt x="3691" y="7077"/>
                  </a:cubicBezTo>
                  <a:cubicBezTo>
                    <a:pt x="6856" y="6755"/>
                    <a:pt x="10021" y="6271"/>
                    <a:pt x="13146" y="5686"/>
                  </a:cubicBezTo>
                  <a:cubicBezTo>
                    <a:pt x="14739" y="5384"/>
                    <a:pt x="16332" y="5041"/>
                    <a:pt x="17904" y="4698"/>
                  </a:cubicBezTo>
                  <a:cubicBezTo>
                    <a:pt x="18711" y="4537"/>
                    <a:pt x="19558" y="4497"/>
                    <a:pt x="20324" y="4174"/>
                  </a:cubicBezTo>
                  <a:cubicBezTo>
                    <a:pt x="20909" y="3952"/>
                    <a:pt x="21836" y="3227"/>
                    <a:pt x="21292" y="2702"/>
                  </a:cubicBezTo>
                  <a:cubicBezTo>
                    <a:pt x="21211" y="2622"/>
                    <a:pt x="21110" y="2561"/>
                    <a:pt x="20989" y="2501"/>
                  </a:cubicBezTo>
                  <a:cubicBezTo>
                    <a:pt x="20828" y="2420"/>
                    <a:pt x="20667" y="2400"/>
                    <a:pt x="20505" y="2360"/>
                  </a:cubicBezTo>
                  <a:cubicBezTo>
                    <a:pt x="20393" y="2341"/>
                    <a:pt x="20272" y="2327"/>
                    <a:pt x="20151" y="2327"/>
                  </a:cubicBezTo>
                  <a:cubicBezTo>
                    <a:pt x="20010" y="2327"/>
                    <a:pt x="19869" y="2346"/>
                    <a:pt x="19739" y="2400"/>
                  </a:cubicBezTo>
                  <a:cubicBezTo>
                    <a:pt x="19880" y="2662"/>
                    <a:pt x="19961" y="2884"/>
                    <a:pt x="19779" y="3146"/>
                  </a:cubicBezTo>
                  <a:cubicBezTo>
                    <a:pt x="19437" y="3650"/>
                    <a:pt x="18590" y="3670"/>
                    <a:pt x="18066" y="3710"/>
                  </a:cubicBezTo>
                  <a:cubicBezTo>
                    <a:pt x="17521" y="3771"/>
                    <a:pt x="16957" y="3771"/>
                    <a:pt x="16433" y="3852"/>
                  </a:cubicBezTo>
                  <a:cubicBezTo>
                    <a:pt x="15102" y="4073"/>
                    <a:pt x="13792" y="4315"/>
                    <a:pt x="12481" y="4577"/>
                  </a:cubicBezTo>
                  <a:cubicBezTo>
                    <a:pt x="11695" y="3912"/>
                    <a:pt x="11029" y="3146"/>
                    <a:pt x="10384" y="2319"/>
                  </a:cubicBezTo>
                  <a:cubicBezTo>
                    <a:pt x="10082" y="1916"/>
                    <a:pt x="9094" y="41"/>
                    <a:pt x="85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9"/>
            <p:cNvSpPr/>
            <p:nvPr/>
          </p:nvSpPr>
          <p:spPr>
            <a:xfrm flipH="1">
              <a:off x="2312350" y="3660025"/>
              <a:ext cx="503075" cy="169550"/>
            </a:xfrm>
            <a:custGeom>
              <a:avLst/>
              <a:gdLst/>
              <a:ahLst/>
              <a:cxnLst/>
              <a:rect l="l" t="t" r="r" b="b"/>
              <a:pathLst>
                <a:path w="20123" h="6782" extrusionOk="0">
                  <a:moveTo>
                    <a:pt x="8214" y="1"/>
                  </a:moveTo>
                  <a:cubicBezTo>
                    <a:pt x="6783" y="1"/>
                    <a:pt x="1375" y="3460"/>
                    <a:pt x="848" y="3823"/>
                  </a:cubicBezTo>
                  <a:cubicBezTo>
                    <a:pt x="444" y="4126"/>
                    <a:pt x="1" y="4509"/>
                    <a:pt x="41" y="5013"/>
                  </a:cubicBezTo>
                  <a:cubicBezTo>
                    <a:pt x="61" y="5517"/>
                    <a:pt x="525" y="5840"/>
                    <a:pt x="969" y="6061"/>
                  </a:cubicBezTo>
                  <a:cubicBezTo>
                    <a:pt x="2096" y="6602"/>
                    <a:pt x="3221" y="6782"/>
                    <a:pt x="4348" y="6782"/>
                  </a:cubicBezTo>
                  <a:cubicBezTo>
                    <a:pt x="6161" y="6782"/>
                    <a:pt x="7979" y="6316"/>
                    <a:pt x="9819" y="6142"/>
                  </a:cubicBezTo>
                  <a:cubicBezTo>
                    <a:pt x="11513" y="5981"/>
                    <a:pt x="13186" y="5880"/>
                    <a:pt x="14880" y="5819"/>
                  </a:cubicBezTo>
                  <a:cubicBezTo>
                    <a:pt x="15727" y="5799"/>
                    <a:pt x="16574" y="5739"/>
                    <a:pt x="17400" y="5739"/>
                  </a:cubicBezTo>
                  <a:cubicBezTo>
                    <a:pt x="18146" y="5719"/>
                    <a:pt x="18832" y="5698"/>
                    <a:pt x="19537" y="5356"/>
                  </a:cubicBezTo>
                  <a:cubicBezTo>
                    <a:pt x="19759" y="5235"/>
                    <a:pt x="19981" y="5073"/>
                    <a:pt x="20062" y="4852"/>
                  </a:cubicBezTo>
                  <a:cubicBezTo>
                    <a:pt x="20082" y="4832"/>
                    <a:pt x="20102" y="4791"/>
                    <a:pt x="20102" y="4751"/>
                  </a:cubicBezTo>
                  <a:cubicBezTo>
                    <a:pt x="20102" y="4711"/>
                    <a:pt x="20122" y="4670"/>
                    <a:pt x="20102" y="4650"/>
                  </a:cubicBezTo>
                  <a:cubicBezTo>
                    <a:pt x="20082" y="4630"/>
                    <a:pt x="20062" y="4610"/>
                    <a:pt x="20021" y="4610"/>
                  </a:cubicBezTo>
                  <a:cubicBezTo>
                    <a:pt x="19958" y="4586"/>
                    <a:pt x="19888" y="4578"/>
                    <a:pt x="19816" y="4578"/>
                  </a:cubicBezTo>
                  <a:cubicBezTo>
                    <a:pt x="19705" y="4578"/>
                    <a:pt x="19587" y="4597"/>
                    <a:pt x="19477" y="4610"/>
                  </a:cubicBezTo>
                  <a:cubicBezTo>
                    <a:pt x="18247" y="4872"/>
                    <a:pt x="17057" y="4872"/>
                    <a:pt x="15807" y="4892"/>
                  </a:cubicBezTo>
                  <a:cubicBezTo>
                    <a:pt x="14396" y="4932"/>
                    <a:pt x="13005" y="4993"/>
                    <a:pt x="11594" y="5094"/>
                  </a:cubicBezTo>
                  <a:cubicBezTo>
                    <a:pt x="10323" y="3662"/>
                    <a:pt x="9457" y="1868"/>
                    <a:pt x="8529" y="134"/>
                  </a:cubicBezTo>
                  <a:cubicBezTo>
                    <a:pt x="8479" y="42"/>
                    <a:pt x="8370" y="1"/>
                    <a:pt x="82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9"/>
            <p:cNvSpPr/>
            <p:nvPr/>
          </p:nvSpPr>
          <p:spPr>
            <a:xfrm flipH="1">
              <a:off x="3443425" y="2197625"/>
              <a:ext cx="24725" cy="23700"/>
            </a:xfrm>
            <a:custGeom>
              <a:avLst/>
              <a:gdLst/>
              <a:ahLst/>
              <a:cxnLst/>
              <a:rect l="l" t="t" r="r" b="b"/>
              <a:pathLst>
                <a:path w="989" h="948" extrusionOk="0">
                  <a:moveTo>
                    <a:pt x="787" y="0"/>
                  </a:moveTo>
                  <a:lnTo>
                    <a:pt x="1" y="827"/>
                  </a:lnTo>
                  <a:lnTo>
                    <a:pt x="122" y="948"/>
                  </a:lnTo>
                  <a:lnTo>
                    <a:pt x="988" y="41"/>
                  </a:lnTo>
                  <a:cubicBezTo>
                    <a:pt x="928" y="21"/>
                    <a:pt x="847" y="21"/>
                    <a:pt x="7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9"/>
            <p:cNvSpPr/>
            <p:nvPr/>
          </p:nvSpPr>
          <p:spPr>
            <a:xfrm flipH="1">
              <a:off x="3576000" y="2335225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37" y="0"/>
                  </a:moveTo>
                  <a:lnTo>
                    <a:pt x="1" y="2158"/>
                  </a:lnTo>
                  <a:lnTo>
                    <a:pt x="122" y="2279"/>
                  </a:lnTo>
                  <a:lnTo>
                    <a:pt x="2158" y="121"/>
                  </a:lnTo>
                  <a:lnTo>
                    <a:pt x="20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9"/>
            <p:cNvSpPr/>
            <p:nvPr/>
          </p:nvSpPr>
          <p:spPr>
            <a:xfrm flipH="1">
              <a:off x="3522050" y="2278275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2057" y="0"/>
                  </a:moveTo>
                  <a:lnTo>
                    <a:pt x="1" y="2157"/>
                  </a:lnTo>
                  <a:lnTo>
                    <a:pt x="122" y="2278"/>
                  </a:lnTo>
                  <a:lnTo>
                    <a:pt x="2158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9"/>
            <p:cNvSpPr/>
            <p:nvPr/>
          </p:nvSpPr>
          <p:spPr>
            <a:xfrm flipH="1">
              <a:off x="3629925" y="2392175"/>
              <a:ext cx="49925" cy="55475"/>
            </a:xfrm>
            <a:custGeom>
              <a:avLst/>
              <a:gdLst/>
              <a:ahLst/>
              <a:cxnLst/>
              <a:rect l="l" t="t" r="r" b="b"/>
              <a:pathLst>
                <a:path w="1997" h="2219" extrusionOk="0">
                  <a:moveTo>
                    <a:pt x="1876" y="1"/>
                  </a:moveTo>
                  <a:lnTo>
                    <a:pt x="1" y="1997"/>
                  </a:lnTo>
                  <a:cubicBezTo>
                    <a:pt x="1" y="2077"/>
                    <a:pt x="21" y="2158"/>
                    <a:pt x="21" y="2218"/>
                  </a:cubicBezTo>
                  <a:lnTo>
                    <a:pt x="1997" y="142"/>
                  </a:lnTo>
                  <a:lnTo>
                    <a:pt x="187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9"/>
            <p:cNvSpPr/>
            <p:nvPr/>
          </p:nvSpPr>
          <p:spPr>
            <a:xfrm flipH="1">
              <a:off x="3468125" y="2221300"/>
              <a:ext cx="53950" cy="57000"/>
            </a:xfrm>
            <a:custGeom>
              <a:avLst/>
              <a:gdLst/>
              <a:ahLst/>
              <a:cxnLst/>
              <a:rect l="l" t="t" r="r" b="b"/>
              <a:pathLst>
                <a:path w="2158" h="2280" extrusionOk="0">
                  <a:moveTo>
                    <a:pt x="2057" y="1"/>
                  </a:moveTo>
                  <a:lnTo>
                    <a:pt x="0" y="2158"/>
                  </a:lnTo>
                  <a:lnTo>
                    <a:pt x="121" y="2279"/>
                  </a:lnTo>
                  <a:lnTo>
                    <a:pt x="2158" y="122"/>
                  </a:lnTo>
                  <a:lnTo>
                    <a:pt x="205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9"/>
            <p:cNvSpPr/>
            <p:nvPr/>
          </p:nvSpPr>
          <p:spPr>
            <a:xfrm flipH="1">
              <a:off x="3576000" y="244965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37" y="0"/>
                  </a:moveTo>
                  <a:lnTo>
                    <a:pt x="1" y="2157"/>
                  </a:lnTo>
                  <a:lnTo>
                    <a:pt x="122" y="2278"/>
                  </a:lnTo>
                  <a:lnTo>
                    <a:pt x="2158" y="121"/>
                  </a:lnTo>
                  <a:lnTo>
                    <a:pt x="20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9"/>
            <p:cNvSpPr/>
            <p:nvPr/>
          </p:nvSpPr>
          <p:spPr>
            <a:xfrm flipH="1">
              <a:off x="3414200" y="2278275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57" y="0"/>
                  </a:moveTo>
                  <a:lnTo>
                    <a:pt x="1" y="2157"/>
                  </a:lnTo>
                  <a:lnTo>
                    <a:pt x="122" y="2278"/>
                  </a:lnTo>
                  <a:lnTo>
                    <a:pt x="2158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9"/>
            <p:cNvSpPr/>
            <p:nvPr/>
          </p:nvSpPr>
          <p:spPr>
            <a:xfrm flipH="1">
              <a:off x="3367325" y="2229875"/>
              <a:ext cx="46900" cy="48425"/>
            </a:xfrm>
            <a:custGeom>
              <a:avLst/>
              <a:gdLst/>
              <a:ahLst/>
              <a:cxnLst/>
              <a:rect l="l" t="t" r="r" b="b"/>
              <a:pathLst>
                <a:path w="1876" h="1937" extrusionOk="0">
                  <a:moveTo>
                    <a:pt x="1735" y="1"/>
                  </a:moveTo>
                  <a:lnTo>
                    <a:pt x="1" y="1815"/>
                  </a:lnTo>
                  <a:lnTo>
                    <a:pt x="122" y="1936"/>
                  </a:lnTo>
                  <a:lnTo>
                    <a:pt x="1876" y="81"/>
                  </a:lnTo>
                  <a:cubicBezTo>
                    <a:pt x="1836" y="61"/>
                    <a:pt x="1775" y="21"/>
                    <a:pt x="17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9"/>
            <p:cNvSpPr/>
            <p:nvPr/>
          </p:nvSpPr>
          <p:spPr>
            <a:xfrm flipH="1">
              <a:off x="3629925" y="2506600"/>
              <a:ext cx="28750" cy="31775"/>
            </a:xfrm>
            <a:custGeom>
              <a:avLst/>
              <a:gdLst/>
              <a:ahLst/>
              <a:cxnLst/>
              <a:rect l="l" t="t" r="r" b="b"/>
              <a:pathLst>
                <a:path w="1150" h="1271" extrusionOk="0">
                  <a:moveTo>
                    <a:pt x="1029" y="0"/>
                  </a:moveTo>
                  <a:lnTo>
                    <a:pt x="0" y="1089"/>
                  </a:lnTo>
                  <a:cubicBezTo>
                    <a:pt x="21" y="1150"/>
                    <a:pt x="41" y="1210"/>
                    <a:pt x="61" y="1270"/>
                  </a:cubicBezTo>
                  <a:lnTo>
                    <a:pt x="1150" y="121"/>
                  </a:lnTo>
                  <a:lnTo>
                    <a:pt x="10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9"/>
            <p:cNvSpPr/>
            <p:nvPr/>
          </p:nvSpPr>
          <p:spPr>
            <a:xfrm flipH="1">
              <a:off x="3522050" y="2392175"/>
              <a:ext cx="53975" cy="57500"/>
            </a:xfrm>
            <a:custGeom>
              <a:avLst/>
              <a:gdLst/>
              <a:ahLst/>
              <a:cxnLst/>
              <a:rect l="l" t="t" r="r" b="b"/>
              <a:pathLst>
                <a:path w="2159" h="2300" extrusionOk="0">
                  <a:moveTo>
                    <a:pt x="2037" y="1"/>
                  </a:moveTo>
                  <a:lnTo>
                    <a:pt x="1" y="2158"/>
                  </a:lnTo>
                  <a:lnTo>
                    <a:pt x="122" y="2299"/>
                  </a:lnTo>
                  <a:lnTo>
                    <a:pt x="2158" y="142"/>
                  </a:lnTo>
                  <a:lnTo>
                    <a:pt x="20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9"/>
            <p:cNvSpPr/>
            <p:nvPr/>
          </p:nvSpPr>
          <p:spPr>
            <a:xfrm flipH="1">
              <a:off x="3468125" y="2335225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57" y="0"/>
                  </a:moveTo>
                  <a:lnTo>
                    <a:pt x="0" y="2158"/>
                  </a:lnTo>
                  <a:lnTo>
                    <a:pt x="121" y="2279"/>
                  </a:lnTo>
                  <a:lnTo>
                    <a:pt x="2158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9"/>
            <p:cNvSpPr/>
            <p:nvPr/>
          </p:nvSpPr>
          <p:spPr>
            <a:xfrm flipH="1">
              <a:off x="3576000" y="2563550"/>
              <a:ext cx="42350" cy="44875"/>
            </a:xfrm>
            <a:custGeom>
              <a:avLst/>
              <a:gdLst/>
              <a:ahLst/>
              <a:cxnLst/>
              <a:rect l="l" t="t" r="r" b="b"/>
              <a:pathLst>
                <a:path w="1694" h="1795" extrusionOk="0">
                  <a:moveTo>
                    <a:pt x="1573" y="1"/>
                  </a:moveTo>
                  <a:lnTo>
                    <a:pt x="0" y="1674"/>
                  </a:lnTo>
                  <a:cubicBezTo>
                    <a:pt x="41" y="1714"/>
                    <a:pt x="61" y="1755"/>
                    <a:pt x="101" y="1795"/>
                  </a:cubicBezTo>
                  <a:lnTo>
                    <a:pt x="1694" y="122"/>
                  </a:lnTo>
                  <a:lnTo>
                    <a:pt x="157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9"/>
            <p:cNvSpPr/>
            <p:nvPr/>
          </p:nvSpPr>
          <p:spPr>
            <a:xfrm flipH="1">
              <a:off x="3309850" y="2282300"/>
              <a:ext cx="50425" cy="52950"/>
            </a:xfrm>
            <a:custGeom>
              <a:avLst/>
              <a:gdLst/>
              <a:ahLst/>
              <a:cxnLst/>
              <a:rect l="l" t="t" r="r" b="b"/>
              <a:pathLst>
                <a:path w="2017" h="2118" extrusionOk="0">
                  <a:moveTo>
                    <a:pt x="1895" y="0"/>
                  </a:moveTo>
                  <a:lnTo>
                    <a:pt x="0" y="1996"/>
                  </a:lnTo>
                  <a:lnTo>
                    <a:pt x="121" y="2117"/>
                  </a:lnTo>
                  <a:lnTo>
                    <a:pt x="2016" y="142"/>
                  </a:lnTo>
                  <a:cubicBezTo>
                    <a:pt x="1976" y="81"/>
                    <a:pt x="1936" y="41"/>
                    <a:pt x="18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9"/>
            <p:cNvSpPr/>
            <p:nvPr/>
          </p:nvSpPr>
          <p:spPr>
            <a:xfrm flipH="1">
              <a:off x="3468125" y="244965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57" y="0"/>
                  </a:moveTo>
                  <a:lnTo>
                    <a:pt x="0" y="2157"/>
                  </a:lnTo>
                  <a:lnTo>
                    <a:pt x="121" y="2278"/>
                  </a:lnTo>
                  <a:lnTo>
                    <a:pt x="2158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9"/>
            <p:cNvSpPr/>
            <p:nvPr/>
          </p:nvSpPr>
          <p:spPr>
            <a:xfrm flipH="1">
              <a:off x="3522050" y="2506600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2037" y="0"/>
                  </a:moveTo>
                  <a:lnTo>
                    <a:pt x="1" y="2158"/>
                  </a:lnTo>
                  <a:lnTo>
                    <a:pt x="122" y="2279"/>
                  </a:lnTo>
                  <a:lnTo>
                    <a:pt x="2158" y="121"/>
                  </a:lnTo>
                  <a:lnTo>
                    <a:pt x="20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9"/>
            <p:cNvSpPr/>
            <p:nvPr/>
          </p:nvSpPr>
          <p:spPr>
            <a:xfrm flipH="1">
              <a:off x="3414200" y="2392175"/>
              <a:ext cx="53950" cy="57500"/>
            </a:xfrm>
            <a:custGeom>
              <a:avLst/>
              <a:gdLst/>
              <a:ahLst/>
              <a:cxnLst/>
              <a:rect l="l" t="t" r="r" b="b"/>
              <a:pathLst>
                <a:path w="2158" h="2300" extrusionOk="0">
                  <a:moveTo>
                    <a:pt x="2057" y="1"/>
                  </a:moveTo>
                  <a:lnTo>
                    <a:pt x="1" y="2158"/>
                  </a:lnTo>
                  <a:lnTo>
                    <a:pt x="122" y="2299"/>
                  </a:lnTo>
                  <a:lnTo>
                    <a:pt x="2158" y="142"/>
                  </a:lnTo>
                  <a:lnTo>
                    <a:pt x="205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9"/>
            <p:cNvSpPr/>
            <p:nvPr/>
          </p:nvSpPr>
          <p:spPr>
            <a:xfrm flipH="1">
              <a:off x="3360250" y="2335225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2057" y="0"/>
                  </a:moveTo>
                  <a:lnTo>
                    <a:pt x="1" y="2158"/>
                  </a:lnTo>
                  <a:lnTo>
                    <a:pt x="122" y="2279"/>
                  </a:lnTo>
                  <a:lnTo>
                    <a:pt x="2158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9"/>
            <p:cNvSpPr/>
            <p:nvPr/>
          </p:nvSpPr>
          <p:spPr>
            <a:xfrm flipH="1">
              <a:off x="3268525" y="2351850"/>
              <a:ext cx="37825" cy="40350"/>
            </a:xfrm>
            <a:custGeom>
              <a:avLst/>
              <a:gdLst/>
              <a:ahLst/>
              <a:cxnLst/>
              <a:rect l="l" t="t" r="r" b="b"/>
              <a:pathLst>
                <a:path w="1513" h="1614" extrusionOk="0">
                  <a:moveTo>
                    <a:pt x="1432" y="1"/>
                  </a:moveTo>
                  <a:lnTo>
                    <a:pt x="0" y="1493"/>
                  </a:lnTo>
                  <a:lnTo>
                    <a:pt x="121" y="1614"/>
                  </a:lnTo>
                  <a:lnTo>
                    <a:pt x="1513" y="162"/>
                  </a:lnTo>
                  <a:cubicBezTo>
                    <a:pt x="1472" y="102"/>
                    <a:pt x="1452" y="61"/>
                    <a:pt x="143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9"/>
            <p:cNvSpPr/>
            <p:nvPr/>
          </p:nvSpPr>
          <p:spPr>
            <a:xfrm flipH="1">
              <a:off x="3414200" y="250660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57" y="0"/>
                  </a:moveTo>
                  <a:lnTo>
                    <a:pt x="1" y="2158"/>
                  </a:lnTo>
                  <a:lnTo>
                    <a:pt x="122" y="2279"/>
                  </a:lnTo>
                  <a:lnTo>
                    <a:pt x="2158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9"/>
            <p:cNvSpPr/>
            <p:nvPr/>
          </p:nvSpPr>
          <p:spPr>
            <a:xfrm flipH="1">
              <a:off x="3360250" y="2449650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2057" y="0"/>
                  </a:moveTo>
                  <a:lnTo>
                    <a:pt x="1" y="2157"/>
                  </a:lnTo>
                  <a:lnTo>
                    <a:pt x="122" y="2278"/>
                  </a:lnTo>
                  <a:lnTo>
                    <a:pt x="2158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9"/>
            <p:cNvSpPr/>
            <p:nvPr/>
          </p:nvSpPr>
          <p:spPr>
            <a:xfrm flipH="1">
              <a:off x="3306325" y="2392175"/>
              <a:ext cx="53950" cy="57500"/>
            </a:xfrm>
            <a:custGeom>
              <a:avLst/>
              <a:gdLst/>
              <a:ahLst/>
              <a:cxnLst/>
              <a:rect l="l" t="t" r="r" b="b"/>
              <a:pathLst>
                <a:path w="2158" h="2300" extrusionOk="0">
                  <a:moveTo>
                    <a:pt x="2057" y="1"/>
                  </a:moveTo>
                  <a:lnTo>
                    <a:pt x="0" y="2158"/>
                  </a:lnTo>
                  <a:lnTo>
                    <a:pt x="121" y="2299"/>
                  </a:lnTo>
                  <a:lnTo>
                    <a:pt x="2157" y="142"/>
                  </a:lnTo>
                  <a:lnTo>
                    <a:pt x="205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9"/>
            <p:cNvSpPr/>
            <p:nvPr/>
          </p:nvSpPr>
          <p:spPr>
            <a:xfrm flipH="1">
              <a:off x="3522050" y="2620500"/>
              <a:ext cx="39850" cy="41875"/>
            </a:xfrm>
            <a:custGeom>
              <a:avLst/>
              <a:gdLst/>
              <a:ahLst/>
              <a:cxnLst/>
              <a:rect l="l" t="t" r="r" b="b"/>
              <a:pathLst>
                <a:path w="1594" h="1675" extrusionOk="0">
                  <a:moveTo>
                    <a:pt x="1472" y="1"/>
                  </a:moveTo>
                  <a:lnTo>
                    <a:pt x="0" y="1573"/>
                  </a:lnTo>
                  <a:cubicBezTo>
                    <a:pt x="41" y="1594"/>
                    <a:pt x="81" y="1634"/>
                    <a:pt x="142" y="1674"/>
                  </a:cubicBezTo>
                  <a:lnTo>
                    <a:pt x="1593" y="122"/>
                  </a:lnTo>
                  <a:lnTo>
                    <a:pt x="14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9"/>
            <p:cNvSpPr/>
            <p:nvPr/>
          </p:nvSpPr>
          <p:spPr>
            <a:xfrm flipH="1">
              <a:off x="3468125" y="256355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57" y="1"/>
                  </a:moveTo>
                  <a:lnTo>
                    <a:pt x="0" y="2158"/>
                  </a:lnTo>
                  <a:lnTo>
                    <a:pt x="121" y="2279"/>
                  </a:lnTo>
                  <a:lnTo>
                    <a:pt x="2158" y="122"/>
                  </a:lnTo>
                  <a:lnTo>
                    <a:pt x="205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9"/>
            <p:cNvSpPr/>
            <p:nvPr/>
          </p:nvSpPr>
          <p:spPr>
            <a:xfrm flipH="1">
              <a:off x="3306325" y="250660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57" y="0"/>
                  </a:moveTo>
                  <a:lnTo>
                    <a:pt x="0" y="2158"/>
                  </a:lnTo>
                  <a:lnTo>
                    <a:pt x="121" y="2279"/>
                  </a:lnTo>
                  <a:lnTo>
                    <a:pt x="2157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9"/>
            <p:cNvSpPr/>
            <p:nvPr/>
          </p:nvSpPr>
          <p:spPr>
            <a:xfrm flipH="1">
              <a:off x="3360250" y="2563550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2057" y="1"/>
                  </a:moveTo>
                  <a:lnTo>
                    <a:pt x="1" y="2158"/>
                  </a:lnTo>
                  <a:lnTo>
                    <a:pt x="122" y="2279"/>
                  </a:lnTo>
                  <a:lnTo>
                    <a:pt x="2158" y="122"/>
                  </a:lnTo>
                  <a:lnTo>
                    <a:pt x="205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9"/>
            <p:cNvSpPr/>
            <p:nvPr/>
          </p:nvSpPr>
          <p:spPr>
            <a:xfrm flipH="1">
              <a:off x="3246350" y="2441075"/>
              <a:ext cx="6075" cy="8600"/>
            </a:xfrm>
            <a:custGeom>
              <a:avLst/>
              <a:gdLst/>
              <a:ahLst/>
              <a:cxnLst/>
              <a:rect l="l" t="t" r="r" b="b"/>
              <a:pathLst>
                <a:path w="243" h="344" extrusionOk="0">
                  <a:moveTo>
                    <a:pt x="202" y="0"/>
                  </a:moveTo>
                  <a:lnTo>
                    <a:pt x="1" y="202"/>
                  </a:lnTo>
                  <a:lnTo>
                    <a:pt x="122" y="343"/>
                  </a:lnTo>
                  <a:lnTo>
                    <a:pt x="243" y="222"/>
                  </a:lnTo>
                  <a:cubicBezTo>
                    <a:pt x="222" y="141"/>
                    <a:pt x="222" y="81"/>
                    <a:pt x="2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9"/>
            <p:cNvSpPr/>
            <p:nvPr/>
          </p:nvSpPr>
          <p:spPr>
            <a:xfrm flipH="1">
              <a:off x="3468125" y="2677475"/>
              <a:ext cx="19175" cy="18150"/>
            </a:xfrm>
            <a:custGeom>
              <a:avLst/>
              <a:gdLst/>
              <a:ahLst/>
              <a:cxnLst/>
              <a:rect l="l" t="t" r="r" b="b"/>
              <a:pathLst>
                <a:path w="767" h="726" extrusionOk="0">
                  <a:moveTo>
                    <a:pt x="666" y="0"/>
                  </a:moveTo>
                  <a:lnTo>
                    <a:pt x="0" y="686"/>
                  </a:lnTo>
                  <a:cubicBezTo>
                    <a:pt x="81" y="706"/>
                    <a:pt x="142" y="706"/>
                    <a:pt x="202" y="726"/>
                  </a:cubicBezTo>
                  <a:lnTo>
                    <a:pt x="767" y="121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9"/>
            <p:cNvSpPr/>
            <p:nvPr/>
          </p:nvSpPr>
          <p:spPr>
            <a:xfrm flipH="1">
              <a:off x="3252400" y="244965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2057" y="0"/>
                  </a:moveTo>
                  <a:lnTo>
                    <a:pt x="0" y="2157"/>
                  </a:lnTo>
                  <a:lnTo>
                    <a:pt x="121" y="2278"/>
                  </a:lnTo>
                  <a:lnTo>
                    <a:pt x="2158" y="121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9"/>
            <p:cNvSpPr/>
            <p:nvPr/>
          </p:nvSpPr>
          <p:spPr>
            <a:xfrm flipH="1">
              <a:off x="3414200" y="2620500"/>
              <a:ext cx="53950" cy="57000"/>
            </a:xfrm>
            <a:custGeom>
              <a:avLst/>
              <a:gdLst/>
              <a:ahLst/>
              <a:cxnLst/>
              <a:rect l="l" t="t" r="r" b="b"/>
              <a:pathLst>
                <a:path w="2158" h="2280" extrusionOk="0">
                  <a:moveTo>
                    <a:pt x="2057" y="1"/>
                  </a:moveTo>
                  <a:lnTo>
                    <a:pt x="1" y="2158"/>
                  </a:lnTo>
                  <a:lnTo>
                    <a:pt x="122" y="2279"/>
                  </a:lnTo>
                  <a:lnTo>
                    <a:pt x="2158" y="122"/>
                  </a:lnTo>
                  <a:lnTo>
                    <a:pt x="205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9"/>
            <p:cNvSpPr/>
            <p:nvPr/>
          </p:nvSpPr>
          <p:spPr>
            <a:xfrm flipH="1">
              <a:off x="3414200" y="2221300"/>
              <a:ext cx="53950" cy="57000"/>
            </a:xfrm>
            <a:custGeom>
              <a:avLst/>
              <a:gdLst/>
              <a:ahLst/>
              <a:cxnLst/>
              <a:rect l="l" t="t" r="r" b="b"/>
              <a:pathLst>
                <a:path w="2158" h="2280" extrusionOk="0">
                  <a:moveTo>
                    <a:pt x="122" y="1"/>
                  </a:moveTo>
                  <a:lnTo>
                    <a:pt x="1" y="122"/>
                  </a:lnTo>
                  <a:lnTo>
                    <a:pt x="2057" y="2279"/>
                  </a:lnTo>
                  <a:lnTo>
                    <a:pt x="2158" y="2158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9"/>
            <p:cNvSpPr/>
            <p:nvPr/>
          </p:nvSpPr>
          <p:spPr>
            <a:xfrm flipH="1">
              <a:off x="3252400" y="2392175"/>
              <a:ext cx="53950" cy="57500"/>
            </a:xfrm>
            <a:custGeom>
              <a:avLst/>
              <a:gdLst/>
              <a:ahLst/>
              <a:cxnLst/>
              <a:rect l="l" t="t" r="r" b="b"/>
              <a:pathLst>
                <a:path w="2158" h="2300" extrusionOk="0">
                  <a:moveTo>
                    <a:pt x="121" y="1"/>
                  </a:moveTo>
                  <a:lnTo>
                    <a:pt x="0" y="142"/>
                  </a:lnTo>
                  <a:lnTo>
                    <a:pt x="2057" y="2299"/>
                  </a:lnTo>
                  <a:lnTo>
                    <a:pt x="2158" y="2158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9"/>
            <p:cNvSpPr/>
            <p:nvPr/>
          </p:nvSpPr>
          <p:spPr>
            <a:xfrm flipH="1">
              <a:off x="3306325" y="2335225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121" y="0"/>
                  </a:moveTo>
                  <a:lnTo>
                    <a:pt x="0" y="121"/>
                  </a:lnTo>
                  <a:lnTo>
                    <a:pt x="2057" y="2279"/>
                  </a:lnTo>
                  <a:lnTo>
                    <a:pt x="2157" y="2158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9"/>
            <p:cNvSpPr/>
            <p:nvPr/>
          </p:nvSpPr>
          <p:spPr>
            <a:xfrm flipH="1">
              <a:off x="3245850" y="2449650"/>
              <a:ext cx="6575" cy="9600"/>
            </a:xfrm>
            <a:custGeom>
              <a:avLst/>
              <a:gdLst/>
              <a:ahLst/>
              <a:cxnLst/>
              <a:rect l="l" t="t" r="r" b="b"/>
              <a:pathLst>
                <a:path w="263" h="384" extrusionOk="0">
                  <a:moveTo>
                    <a:pt x="122" y="0"/>
                  </a:moveTo>
                  <a:lnTo>
                    <a:pt x="1" y="121"/>
                  </a:lnTo>
                  <a:lnTo>
                    <a:pt x="263" y="383"/>
                  </a:lnTo>
                  <a:cubicBezTo>
                    <a:pt x="263" y="303"/>
                    <a:pt x="263" y="222"/>
                    <a:pt x="243" y="121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9"/>
            <p:cNvSpPr/>
            <p:nvPr/>
          </p:nvSpPr>
          <p:spPr>
            <a:xfrm flipH="1">
              <a:off x="3360250" y="2278275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122" y="0"/>
                  </a:moveTo>
                  <a:lnTo>
                    <a:pt x="1" y="121"/>
                  </a:lnTo>
                  <a:lnTo>
                    <a:pt x="2057" y="2278"/>
                  </a:lnTo>
                  <a:lnTo>
                    <a:pt x="2158" y="215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9"/>
            <p:cNvSpPr/>
            <p:nvPr/>
          </p:nvSpPr>
          <p:spPr>
            <a:xfrm flipH="1">
              <a:off x="3468125" y="2194100"/>
              <a:ext cx="28250" cy="27225"/>
            </a:xfrm>
            <a:custGeom>
              <a:avLst/>
              <a:gdLst/>
              <a:ahLst/>
              <a:cxnLst/>
              <a:rect l="l" t="t" r="r" b="b"/>
              <a:pathLst>
                <a:path w="1130" h="1089" extrusionOk="0">
                  <a:moveTo>
                    <a:pt x="101" y="0"/>
                  </a:moveTo>
                  <a:cubicBezTo>
                    <a:pt x="61" y="0"/>
                    <a:pt x="41" y="20"/>
                    <a:pt x="0" y="20"/>
                  </a:cubicBezTo>
                  <a:lnTo>
                    <a:pt x="1029" y="1089"/>
                  </a:lnTo>
                  <a:lnTo>
                    <a:pt x="1130" y="968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9"/>
            <p:cNvSpPr/>
            <p:nvPr/>
          </p:nvSpPr>
          <p:spPr>
            <a:xfrm flipH="1">
              <a:off x="3465100" y="2218275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2" y="1"/>
                  </a:moveTo>
                  <a:lnTo>
                    <a:pt x="1" y="122"/>
                  </a:lnTo>
                  <a:lnTo>
                    <a:pt x="102" y="243"/>
                  </a:lnTo>
                  <a:lnTo>
                    <a:pt x="223" y="1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9"/>
            <p:cNvSpPr/>
            <p:nvPr/>
          </p:nvSpPr>
          <p:spPr>
            <a:xfrm flipH="1">
              <a:off x="3411175" y="2275250"/>
              <a:ext cx="5550" cy="6075"/>
            </a:xfrm>
            <a:custGeom>
              <a:avLst/>
              <a:gdLst/>
              <a:ahLst/>
              <a:cxnLst/>
              <a:rect l="l" t="t" r="r" b="b"/>
              <a:pathLst>
                <a:path w="222" h="243" extrusionOk="0">
                  <a:moveTo>
                    <a:pt x="101" y="0"/>
                  </a:moveTo>
                  <a:lnTo>
                    <a:pt x="0" y="121"/>
                  </a:lnTo>
                  <a:lnTo>
                    <a:pt x="101" y="242"/>
                  </a:lnTo>
                  <a:lnTo>
                    <a:pt x="222" y="12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9"/>
            <p:cNvSpPr/>
            <p:nvPr/>
          </p:nvSpPr>
          <p:spPr>
            <a:xfrm flipH="1">
              <a:off x="3357225" y="2332200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1" y="0"/>
                  </a:moveTo>
                  <a:lnTo>
                    <a:pt x="0" y="121"/>
                  </a:lnTo>
                  <a:lnTo>
                    <a:pt x="101" y="242"/>
                  </a:lnTo>
                  <a:lnTo>
                    <a:pt x="222" y="12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9"/>
            <p:cNvSpPr/>
            <p:nvPr/>
          </p:nvSpPr>
          <p:spPr>
            <a:xfrm flipH="1">
              <a:off x="3303300" y="2389150"/>
              <a:ext cx="5575" cy="6575"/>
            </a:xfrm>
            <a:custGeom>
              <a:avLst/>
              <a:gdLst/>
              <a:ahLst/>
              <a:cxnLst/>
              <a:rect l="l" t="t" r="r" b="b"/>
              <a:pathLst>
                <a:path w="223" h="263" extrusionOk="0">
                  <a:moveTo>
                    <a:pt x="101" y="1"/>
                  </a:moveTo>
                  <a:lnTo>
                    <a:pt x="1" y="122"/>
                  </a:lnTo>
                  <a:lnTo>
                    <a:pt x="101" y="263"/>
                  </a:lnTo>
                  <a:lnTo>
                    <a:pt x="222" y="12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9"/>
            <p:cNvSpPr/>
            <p:nvPr/>
          </p:nvSpPr>
          <p:spPr>
            <a:xfrm flipH="1">
              <a:off x="3249375" y="2446100"/>
              <a:ext cx="5575" cy="6600"/>
            </a:xfrm>
            <a:custGeom>
              <a:avLst/>
              <a:gdLst/>
              <a:ahLst/>
              <a:cxnLst/>
              <a:rect l="l" t="t" r="r" b="b"/>
              <a:pathLst>
                <a:path w="223" h="264" extrusionOk="0">
                  <a:moveTo>
                    <a:pt x="102" y="1"/>
                  </a:moveTo>
                  <a:lnTo>
                    <a:pt x="1" y="142"/>
                  </a:lnTo>
                  <a:lnTo>
                    <a:pt x="102" y="263"/>
                  </a:lnTo>
                  <a:lnTo>
                    <a:pt x="223" y="14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9"/>
            <p:cNvSpPr/>
            <p:nvPr/>
          </p:nvSpPr>
          <p:spPr>
            <a:xfrm flipH="1">
              <a:off x="3360250" y="2392175"/>
              <a:ext cx="53975" cy="57500"/>
            </a:xfrm>
            <a:custGeom>
              <a:avLst/>
              <a:gdLst/>
              <a:ahLst/>
              <a:cxnLst/>
              <a:rect l="l" t="t" r="r" b="b"/>
              <a:pathLst>
                <a:path w="2159" h="2300" extrusionOk="0">
                  <a:moveTo>
                    <a:pt x="122" y="1"/>
                  </a:moveTo>
                  <a:lnTo>
                    <a:pt x="1" y="142"/>
                  </a:lnTo>
                  <a:lnTo>
                    <a:pt x="2057" y="2299"/>
                  </a:lnTo>
                  <a:lnTo>
                    <a:pt x="2158" y="2158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9"/>
            <p:cNvSpPr/>
            <p:nvPr/>
          </p:nvSpPr>
          <p:spPr>
            <a:xfrm flipH="1">
              <a:off x="3414200" y="2335225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122" y="0"/>
                  </a:moveTo>
                  <a:lnTo>
                    <a:pt x="1" y="121"/>
                  </a:lnTo>
                  <a:lnTo>
                    <a:pt x="2057" y="2279"/>
                  </a:lnTo>
                  <a:lnTo>
                    <a:pt x="2158" y="215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9"/>
            <p:cNvSpPr/>
            <p:nvPr/>
          </p:nvSpPr>
          <p:spPr>
            <a:xfrm flipH="1">
              <a:off x="3257950" y="2506600"/>
              <a:ext cx="48400" cy="52450"/>
            </a:xfrm>
            <a:custGeom>
              <a:avLst/>
              <a:gdLst/>
              <a:ahLst/>
              <a:cxnLst/>
              <a:rect l="l" t="t" r="r" b="b"/>
              <a:pathLst>
                <a:path w="1936" h="2098" extrusionOk="0">
                  <a:moveTo>
                    <a:pt x="121" y="0"/>
                  </a:moveTo>
                  <a:lnTo>
                    <a:pt x="0" y="121"/>
                  </a:lnTo>
                  <a:lnTo>
                    <a:pt x="1875" y="2097"/>
                  </a:lnTo>
                  <a:cubicBezTo>
                    <a:pt x="1896" y="2037"/>
                    <a:pt x="1916" y="1976"/>
                    <a:pt x="1936" y="1916"/>
                  </a:cubicBezTo>
                  <a:lnTo>
                    <a:pt x="1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9"/>
            <p:cNvSpPr/>
            <p:nvPr/>
          </p:nvSpPr>
          <p:spPr>
            <a:xfrm flipH="1">
              <a:off x="3522050" y="2218800"/>
              <a:ext cx="57500" cy="59500"/>
            </a:xfrm>
            <a:custGeom>
              <a:avLst/>
              <a:gdLst/>
              <a:ahLst/>
              <a:cxnLst/>
              <a:rect l="l" t="t" r="r" b="b"/>
              <a:pathLst>
                <a:path w="2300" h="2380" extrusionOk="0">
                  <a:moveTo>
                    <a:pt x="162" y="0"/>
                  </a:moveTo>
                  <a:cubicBezTo>
                    <a:pt x="102" y="20"/>
                    <a:pt x="61" y="61"/>
                    <a:pt x="1" y="81"/>
                  </a:cubicBezTo>
                  <a:lnTo>
                    <a:pt x="2198" y="2379"/>
                  </a:lnTo>
                  <a:lnTo>
                    <a:pt x="2299" y="2258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9"/>
            <p:cNvSpPr/>
            <p:nvPr/>
          </p:nvSpPr>
          <p:spPr>
            <a:xfrm flipH="1">
              <a:off x="3306325" y="244965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121" y="0"/>
                  </a:moveTo>
                  <a:lnTo>
                    <a:pt x="0" y="121"/>
                  </a:lnTo>
                  <a:lnTo>
                    <a:pt x="2057" y="2278"/>
                  </a:lnTo>
                  <a:lnTo>
                    <a:pt x="2157" y="2157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9"/>
            <p:cNvSpPr/>
            <p:nvPr/>
          </p:nvSpPr>
          <p:spPr>
            <a:xfrm flipH="1">
              <a:off x="3468125" y="2278275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121" y="0"/>
                  </a:moveTo>
                  <a:lnTo>
                    <a:pt x="0" y="121"/>
                  </a:lnTo>
                  <a:lnTo>
                    <a:pt x="2057" y="2278"/>
                  </a:lnTo>
                  <a:lnTo>
                    <a:pt x="2158" y="2157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9"/>
            <p:cNvSpPr/>
            <p:nvPr/>
          </p:nvSpPr>
          <p:spPr>
            <a:xfrm flipH="1">
              <a:off x="3519025" y="2275250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1" y="0"/>
                  </a:moveTo>
                  <a:lnTo>
                    <a:pt x="0" y="121"/>
                  </a:lnTo>
                  <a:lnTo>
                    <a:pt x="101" y="242"/>
                  </a:lnTo>
                  <a:lnTo>
                    <a:pt x="222" y="12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9"/>
            <p:cNvSpPr/>
            <p:nvPr/>
          </p:nvSpPr>
          <p:spPr>
            <a:xfrm flipH="1">
              <a:off x="3465100" y="2332200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2" y="0"/>
                  </a:moveTo>
                  <a:lnTo>
                    <a:pt x="1" y="121"/>
                  </a:lnTo>
                  <a:lnTo>
                    <a:pt x="102" y="242"/>
                  </a:lnTo>
                  <a:lnTo>
                    <a:pt x="223" y="12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9"/>
            <p:cNvSpPr/>
            <p:nvPr/>
          </p:nvSpPr>
          <p:spPr>
            <a:xfrm flipH="1">
              <a:off x="3411175" y="2389150"/>
              <a:ext cx="5550" cy="6575"/>
            </a:xfrm>
            <a:custGeom>
              <a:avLst/>
              <a:gdLst/>
              <a:ahLst/>
              <a:cxnLst/>
              <a:rect l="l" t="t" r="r" b="b"/>
              <a:pathLst>
                <a:path w="222" h="263" extrusionOk="0">
                  <a:moveTo>
                    <a:pt x="101" y="1"/>
                  </a:moveTo>
                  <a:lnTo>
                    <a:pt x="0" y="122"/>
                  </a:lnTo>
                  <a:lnTo>
                    <a:pt x="101" y="263"/>
                  </a:lnTo>
                  <a:lnTo>
                    <a:pt x="222" y="12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 flipH="1">
              <a:off x="3357225" y="2446100"/>
              <a:ext cx="5575" cy="6600"/>
            </a:xfrm>
            <a:custGeom>
              <a:avLst/>
              <a:gdLst/>
              <a:ahLst/>
              <a:cxnLst/>
              <a:rect l="l" t="t" r="r" b="b"/>
              <a:pathLst>
                <a:path w="223" h="264" extrusionOk="0">
                  <a:moveTo>
                    <a:pt x="101" y="1"/>
                  </a:moveTo>
                  <a:lnTo>
                    <a:pt x="0" y="142"/>
                  </a:lnTo>
                  <a:lnTo>
                    <a:pt x="101" y="263"/>
                  </a:lnTo>
                  <a:lnTo>
                    <a:pt x="222" y="14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 flipH="1">
              <a:off x="3303300" y="2503575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1" y="0"/>
                  </a:moveTo>
                  <a:lnTo>
                    <a:pt x="1" y="121"/>
                  </a:lnTo>
                  <a:lnTo>
                    <a:pt x="101" y="242"/>
                  </a:lnTo>
                  <a:lnTo>
                    <a:pt x="222" y="12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 flipH="1">
              <a:off x="3468125" y="2392175"/>
              <a:ext cx="53950" cy="57500"/>
            </a:xfrm>
            <a:custGeom>
              <a:avLst/>
              <a:gdLst/>
              <a:ahLst/>
              <a:cxnLst/>
              <a:rect l="l" t="t" r="r" b="b"/>
              <a:pathLst>
                <a:path w="2158" h="2300" extrusionOk="0">
                  <a:moveTo>
                    <a:pt x="121" y="1"/>
                  </a:moveTo>
                  <a:lnTo>
                    <a:pt x="0" y="142"/>
                  </a:lnTo>
                  <a:lnTo>
                    <a:pt x="2057" y="2299"/>
                  </a:lnTo>
                  <a:lnTo>
                    <a:pt x="2158" y="2158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9"/>
            <p:cNvSpPr/>
            <p:nvPr/>
          </p:nvSpPr>
          <p:spPr>
            <a:xfrm flipH="1">
              <a:off x="3360250" y="2506600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122" y="0"/>
                  </a:moveTo>
                  <a:lnTo>
                    <a:pt x="1" y="121"/>
                  </a:lnTo>
                  <a:lnTo>
                    <a:pt x="2057" y="2279"/>
                  </a:lnTo>
                  <a:lnTo>
                    <a:pt x="2158" y="215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9"/>
            <p:cNvSpPr/>
            <p:nvPr/>
          </p:nvSpPr>
          <p:spPr>
            <a:xfrm flipH="1">
              <a:off x="3296250" y="2563550"/>
              <a:ext cx="64025" cy="67575"/>
            </a:xfrm>
            <a:custGeom>
              <a:avLst/>
              <a:gdLst/>
              <a:ahLst/>
              <a:cxnLst/>
              <a:rect l="l" t="t" r="r" b="b"/>
              <a:pathLst>
                <a:path w="2561" h="2703" extrusionOk="0">
                  <a:moveTo>
                    <a:pt x="121" y="1"/>
                  </a:moveTo>
                  <a:lnTo>
                    <a:pt x="0" y="122"/>
                  </a:lnTo>
                  <a:lnTo>
                    <a:pt x="2460" y="2702"/>
                  </a:lnTo>
                  <a:cubicBezTo>
                    <a:pt x="2500" y="2662"/>
                    <a:pt x="2520" y="2622"/>
                    <a:pt x="2561" y="256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9"/>
            <p:cNvSpPr/>
            <p:nvPr/>
          </p:nvSpPr>
          <p:spPr>
            <a:xfrm flipH="1">
              <a:off x="3576000" y="2271725"/>
              <a:ext cx="60000" cy="63525"/>
            </a:xfrm>
            <a:custGeom>
              <a:avLst/>
              <a:gdLst/>
              <a:ahLst/>
              <a:cxnLst/>
              <a:rect l="l" t="t" r="r" b="b"/>
              <a:pathLst>
                <a:path w="2400" h="2541" extrusionOk="0">
                  <a:moveTo>
                    <a:pt x="102" y="0"/>
                  </a:moveTo>
                  <a:cubicBezTo>
                    <a:pt x="61" y="40"/>
                    <a:pt x="21" y="81"/>
                    <a:pt x="1" y="121"/>
                  </a:cubicBezTo>
                  <a:lnTo>
                    <a:pt x="2279" y="2540"/>
                  </a:lnTo>
                  <a:lnTo>
                    <a:pt x="2400" y="2419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9"/>
            <p:cNvSpPr/>
            <p:nvPr/>
          </p:nvSpPr>
          <p:spPr>
            <a:xfrm flipH="1">
              <a:off x="3522050" y="2335225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122" y="0"/>
                  </a:moveTo>
                  <a:lnTo>
                    <a:pt x="1" y="121"/>
                  </a:lnTo>
                  <a:lnTo>
                    <a:pt x="2037" y="2279"/>
                  </a:lnTo>
                  <a:lnTo>
                    <a:pt x="2158" y="215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9"/>
            <p:cNvSpPr/>
            <p:nvPr/>
          </p:nvSpPr>
          <p:spPr>
            <a:xfrm flipH="1">
              <a:off x="3414200" y="244965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122" y="0"/>
                  </a:moveTo>
                  <a:lnTo>
                    <a:pt x="1" y="121"/>
                  </a:lnTo>
                  <a:lnTo>
                    <a:pt x="2057" y="2278"/>
                  </a:lnTo>
                  <a:lnTo>
                    <a:pt x="2158" y="215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9"/>
            <p:cNvSpPr/>
            <p:nvPr/>
          </p:nvSpPr>
          <p:spPr>
            <a:xfrm flipH="1">
              <a:off x="3572975" y="2332200"/>
              <a:ext cx="6075" cy="6075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22" y="0"/>
                  </a:moveTo>
                  <a:lnTo>
                    <a:pt x="1" y="121"/>
                  </a:lnTo>
                  <a:lnTo>
                    <a:pt x="122" y="242"/>
                  </a:lnTo>
                  <a:lnTo>
                    <a:pt x="243" y="121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9"/>
            <p:cNvSpPr/>
            <p:nvPr/>
          </p:nvSpPr>
          <p:spPr>
            <a:xfrm flipH="1">
              <a:off x="3519025" y="2389150"/>
              <a:ext cx="6075" cy="6575"/>
            </a:xfrm>
            <a:custGeom>
              <a:avLst/>
              <a:gdLst/>
              <a:ahLst/>
              <a:cxnLst/>
              <a:rect l="l" t="t" r="r" b="b"/>
              <a:pathLst>
                <a:path w="243" h="263" extrusionOk="0">
                  <a:moveTo>
                    <a:pt x="121" y="1"/>
                  </a:moveTo>
                  <a:lnTo>
                    <a:pt x="0" y="122"/>
                  </a:lnTo>
                  <a:lnTo>
                    <a:pt x="121" y="263"/>
                  </a:lnTo>
                  <a:lnTo>
                    <a:pt x="242" y="122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 flipH="1">
              <a:off x="3465100" y="2446100"/>
              <a:ext cx="5575" cy="6600"/>
            </a:xfrm>
            <a:custGeom>
              <a:avLst/>
              <a:gdLst/>
              <a:ahLst/>
              <a:cxnLst/>
              <a:rect l="l" t="t" r="r" b="b"/>
              <a:pathLst>
                <a:path w="223" h="264" extrusionOk="0">
                  <a:moveTo>
                    <a:pt x="102" y="1"/>
                  </a:moveTo>
                  <a:lnTo>
                    <a:pt x="1" y="142"/>
                  </a:lnTo>
                  <a:lnTo>
                    <a:pt x="102" y="263"/>
                  </a:lnTo>
                  <a:lnTo>
                    <a:pt x="223" y="14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 flipH="1">
              <a:off x="3411175" y="2503575"/>
              <a:ext cx="5550" cy="6075"/>
            </a:xfrm>
            <a:custGeom>
              <a:avLst/>
              <a:gdLst/>
              <a:ahLst/>
              <a:cxnLst/>
              <a:rect l="l" t="t" r="r" b="b"/>
              <a:pathLst>
                <a:path w="222" h="243" extrusionOk="0">
                  <a:moveTo>
                    <a:pt x="101" y="0"/>
                  </a:moveTo>
                  <a:lnTo>
                    <a:pt x="0" y="121"/>
                  </a:lnTo>
                  <a:lnTo>
                    <a:pt x="101" y="242"/>
                  </a:lnTo>
                  <a:lnTo>
                    <a:pt x="222" y="12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9"/>
            <p:cNvSpPr/>
            <p:nvPr/>
          </p:nvSpPr>
          <p:spPr>
            <a:xfrm flipH="1">
              <a:off x="3357225" y="2560525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1" y="1"/>
                  </a:moveTo>
                  <a:lnTo>
                    <a:pt x="0" y="122"/>
                  </a:lnTo>
                  <a:lnTo>
                    <a:pt x="101" y="243"/>
                  </a:lnTo>
                  <a:lnTo>
                    <a:pt x="222" y="12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9"/>
            <p:cNvSpPr/>
            <p:nvPr/>
          </p:nvSpPr>
          <p:spPr>
            <a:xfrm flipH="1">
              <a:off x="3414200" y="256355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122" y="1"/>
                  </a:moveTo>
                  <a:lnTo>
                    <a:pt x="1" y="122"/>
                  </a:lnTo>
                  <a:lnTo>
                    <a:pt x="2057" y="2279"/>
                  </a:lnTo>
                  <a:lnTo>
                    <a:pt x="2158" y="2158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 flipH="1">
              <a:off x="3522050" y="2449650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122" y="0"/>
                  </a:moveTo>
                  <a:lnTo>
                    <a:pt x="1" y="121"/>
                  </a:lnTo>
                  <a:lnTo>
                    <a:pt x="2057" y="2278"/>
                  </a:lnTo>
                  <a:lnTo>
                    <a:pt x="2158" y="215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9"/>
            <p:cNvSpPr/>
            <p:nvPr/>
          </p:nvSpPr>
          <p:spPr>
            <a:xfrm flipH="1">
              <a:off x="3356225" y="2620500"/>
              <a:ext cx="58000" cy="60025"/>
            </a:xfrm>
            <a:custGeom>
              <a:avLst/>
              <a:gdLst/>
              <a:ahLst/>
              <a:cxnLst/>
              <a:rect l="l" t="t" r="r" b="b"/>
              <a:pathLst>
                <a:path w="2320" h="2401" extrusionOk="0">
                  <a:moveTo>
                    <a:pt x="122" y="1"/>
                  </a:moveTo>
                  <a:lnTo>
                    <a:pt x="1" y="122"/>
                  </a:lnTo>
                  <a:lnTo>
                    <a:pt x="2178" y="2400"/>
                  </a:lnTo>
                  <a:cubicBezTo>
                    <a:pt x="2219" y="2380"/>
                    <a:pt x="2279" y="2360"/>
                    <a:pt x="2319" y="2319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9"/>
            <p:cNvSpPr/>
            <p:nvPr/>
          </p:nvSpPr>
          <p:spPr>
            <a:xfrm flipH="1">
              <a:off x="3576000" y="2392175"/>
              <a:ext cx="53950" cy="57500"/>
            </a:xfrm>
            <a:custGeom>
              <a:avLst/>
              <a:gdLst/>
              <a:ahLst/>
              <a:cxnLst/>
              <a:rect l="l" t="t" r="r" b="b"/>
              <a:pathLst>
                <a:path w="2158" h="2300" extrusionOk="0">
                  <a:moveTo>
                    <a:pt x="122" y="1"/>
                  </a:moveTo>
                  <a:lnTo>
                    <a:pt x="1" y="142"/>
                  </a:lnTo>
                  <a:lnTo>
                    <a:pt x="2037" y="2299"/>
                  </a:lnTo>
                  <a:lnTo>
                    <a:pt x="2158" y="2158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9"/>
            <p:cNvSpPr/>
            <p:nvPr/>
          </p:nvSpPr>
          <p:spPr>
            <a:xfrm flipH="1">
              <a:off x="3629925" y="2346825"/>
              <a:ext cx="41850" cy="45375"/>
            </a:xfrm>
            <a:custGeom>
              <a:avLst/>
              <a:gdLst/>
              <a:ahLst/>
              <a:cxnLst/>
              <a:rect l="l" t="t" r="r" b="b"/>
              <a:pathLst>
                <a:path w="1674" h="1815" extrusionOk="0">
                  <a:moveTo>
                    <a:pt x="61" y="0"/>
                  </a:moveTo>
                  <a:cubicBezTo>
                    <a:pt x="41" y="61"/>
                    <a:pt x="20" y="121"/>
                    <a:pt x="0" y="182"/>
                  </a:cubicBezTo>
                  <a:lnTo>
                    <a:pt x="1553" y="1815"/>
                  </a:lnTo>
                  <a:lnTo>
                    <a:pt x="1674" y="1694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9"/>
            <p:cNvSpPr/>
            <p:nvPr/>
          </p:nvSpPr>
          <p:spPr>
            <a:xfrm flipH="1">
              <a:off x="3468125" y="250660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121" y="0"/>
                  </a:moveTo>
                  <a:lnTo>
                    <a:pt x="0" y="121"/>
                  </a:lnTo>
                  <a:lnTo>
                    <a:pt x="2057" y="2279"/>
                  </a:lnTo>
                  <a:lnTo>
                    <a:pt x="2158" y="2158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9"/>
            <p:cNvSpPr/>
            <p:nvPr/>
          </p:nvSpPr>
          <p:spPr>
            <a:xfrm flipH="1">
              <a:off x="3626900" y="2389150"/>
              <a:ext cx="6075" cy="6575"/>
            </a:xfrm>
            <a:custGeom>
              <a:avLst/>
              <a:gdLst/>
              <a:ahLst/>
              <a:cxnLst/>
              <a:rect l="l" t="t" r="r" b="b"/>
              <a:pathLst>
                <a:path w="243" h="263" extrusionOk="0">
                  <a:moveTo>
                    <a:pt x="122" y="1"/>
                  </a:moveTo>
                  <a:lnTo>
                    <a:pt x="1" y="122"/>
                  </a:lnTo>
                  <a:lnTo>
                    <a:pt x="122" y="263"/>
                  </a:lnTo>
                  <a:lnTo>
                    <a:pt x="243" y="122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9"/>
            <p:cNvSpPr/>
            <p:nvPr/>
          </p:nvSpPr>
          <p:spPr>
            <a:xfrm flipH="1">
              <a:off x="3572975" y="2446100"/>
              <a:ext cx="6075" cy="6600"/>
            </a:xfrm>
            <a:custGeom>
              <a:avLst/>
              <a:gdLst/>
              <a:ahLst/>
              <a:cxnLst/>
              <a:rect l="l" t="t" r="r" b="b"/>
              <a:pathLst>
                <a:path w="243" h="264" extrusionOk="0">
                  <a:moveTo>
                    <a:pt x="122" y="1"/>
                  </a:moveTo>
                  <a:lnTo>
                    <a:pt x="1" y="142"/>
                  </a:lnTo>
                  <a:lnTo>
                    <a:pt x="122" y="263"/>
                  </a:lnTo>
                  <a:lnTo>
                    <a:pt x="243" y="142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9"/>
            <p:cNvSpPr/>
            <p:nvPr/>
          </p:nvSpPr>
          <p:spPr>
            <a:xfrm flipH="1">
              <a:off x="3519025" y="2503575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1" y="0"/>
                  </a:moveTo>
                  <a:lnTo>
                    <a:pt x="0" y="121"/>
                  </a:lnTo>
                  <a:lnTo>
                    <a:pt x="101" y="242"/>
                  </a:lnTo>
                  <a:lnTo>
                    <a:pt x="222" y="12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9"/>
            <p:cNvSpPr/>
            <p:nvPr/>
          </p:nvSpPr>
          <p:spPr>
            <a:xfrm flipH="1">
              <a:off x="3465100" y="2560525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2" y="1"/>
                  </a:moveTo>
                  <a:lnTo>
                    <a:pt x="1" y="122"/>
                  </a:lnTo>
                  <a:lnTo>
                    <a:pt x="102" y="243"/>
                  </a:lnTo>
                  <a:lnTo>
                    <a:pt x="223" y="12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9"/>
            <p:cNvSpPr/>
            <p:nvPr/>
          </p:nvSpPr>
          <p:spPr>
            <a:xfrm flipH="1">
              <a:off x="3411175" y="2617475"/>
              <a:ext cx="5550" cy="6075"/>
            </a:xfrm>
            <a:custGeom>
              <a:avLst/>
              <a:gdLst/>
              <a:ahLst/>
              <a:cxnLst/>
              <a:rect l="l" t="t" r="r" b="b"/>
              <a:pathLst>
                <a:path w="222" h="243" extrusionOk="0">
                  <a:moveTo>
                    <a:pt x="101" y="1"/>
                  </a:moveTo>
                  <a:lnTo>
                    <a:pt x="0" y="122"/>
                  </a:lnTo>
                  <a:lnTo>
                    <a:pt x="101" y="243"/>
                  </a:lnTo>
                  <a:lnTo>
                    <a:pt x="222" y="12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9"/>
            <p:cNvSpPr/>
            <p:nvPr/>
          </p:nvSpPr>
          <p:spPr>
            <a:xfrm flipH="1">
              <a:off x="3468125" y="2620500"/>
              <a:ext cx="53950" cy="57000"/>
            </a:xfrm>
            <a:custGeom>
              <a:avLst/>
              <a:gdLst/>
              <a:ahLst/>
              <a:cxnLst/>
              <a:rect l="l" t="t" r="r" b="b"/>
              <a:pathLst>
                <a:path w="2158" h="2280" extrusionOk="0">
                  <a:moveTo>
                    <a:pt x="121" y="1"/>
                  </a:moveTo>
                  <a:lnTo>
                    <a:pt x="0" y="122"/>
                  </a:lnTo>
                  <a:lnTo>
                    <a:pt x="2057" y="2279"/>
                  </a:lnTo>
                  <a:lnTo>
                    <a:pt x="2158" y="2158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9"/>
            <p:cNvSpPr/>
            <p:nvPr/>
          </p:nvSpPr>
          <p:spPr>
            <a:xfrm flipH="1">
              <a:off x="3522050" y="2563550"/>
              <a:ext cx="53975" cy="56975"/>
            </a:xfrm>
            <a:custGeom>
              <a:avLst/>
              <a:gdLst/>
              <a:ahLst/>
              <a:cxnLst/>
              <a:rect l="l" t="t" r="r" b="b"/>
              <a:pathLst>
                <a:path w="2159" h="2279" extrusionOk="0">
                  <a:moveTo>
                    <a:pt x="122" y="1"/>
                  </a:moveTo>
                  <a:lnTo>
                    <a:pt x="1" y="122"/>
                  </a:lnTo>
                  <a:lnTo>
                    <a:pt x="2037" y="2279"/>
                  </a:lnTo>
                  <a:lnTo>
                    <a:pt x="2158" y="2158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9"/>
            <p:cNvSpPr/>
            <p:nvPr/>
          </p:nvSpPr>
          <p:spPr>
            <a:xfrm flipH="1">
              <a:off x="3629925" y="2451650"/>
              <a:ext cx="48925" cy="54975"/>
            </a:xfrm>
            <a:custGeom>
              <a:avLst/>
              <a:gdLst/>
              <a:ahLst/>
              <a:cxnLst/>
              <a:rect l="l" t="t" r="r" b="b"/>
              <a:pathLst>
                <a:path w="1957" h="2199" extrusionOk="0">
                  <a:moveTo>
                    <a:pt x="1" y="1"/>
                  </a:moveTo>
                  <a:cubicBezTo>
                    <a:pt x="1" y="81"/>
                    <a:pt x="21" y="182"/>
                    <a:pt x="21" y="263"/>
                  </a:cubicBezTo>
                  <a:lnTo>
                    <a:pt x="1836" y="2198"/>
                  </a:lnTo>
                  <a:lnTo>
                    <a:pt x="1957" y="207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9"/>
            <p:cNvSpPr/>
            <p:nvPr/>
          </p:nvSpPr>
          <p:spPr>
            <a:xfrm flipH="1">
              <a:off x="3443425" y="2677475"/>
              <a:ext cx="24725" cy="22700"/>
            </a:xfrm>
            <a:custGeom>
              <a:avLst/>
              <a:gdLst/>
              <a:ahLst/>
              <a:cxnLst/>
              <a:rect l="l" t="t" r="r" b="b"/>
              <a:pathLst>
                <a:path w="989" h="908" extrusionOk="0">
                  <a:moveTo>
                    <a:pt x="122" y="0"/>
                  </a:moveTo>
                  <a:lnTo>
                    <a:pt x="1" y="121"/>
                  </a:lnTo>
                  <a:lnTo>
                    <a:pt x="747" y="887"/>
                  </a:lnTo>
                  <a:cubicBezTo>
                    <a:pt x="827" y="907"/>
                    <a:pt x="908" y="907"/>
                    <a:pt x="988" y="907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9"/>
            <p:cNvSpPr/>
            <p:nvPr/>
          </p:nvSpPr>
          <p:spPr>
            <a:xfrm flipH="1">
              <a:off x="3576000" y="2506600"/>
              <a:ext cx="53950" cy="56975"/>
            </a:xfrm>
            <a:custGeom>
              <a:avLst/>
              <a:gdLst/>
              <a:ahLst/>
              <a:cxnLst/>
              <a:rect l="l" t="t" r="r" b="b"/>
              <a:pathLst>
                <a:path w="2158" h="2279" extrusionOk="0">
                  <a:moveTo>
                    <a:pt x="122" y="0"/>
                  </a:moveTo>
                  <a:lnTo>
                    <a:pt x="1" y="121"/>
                  </a:lnTo>
                  <a:lnTo>
                    <a:pt x="2037" y="2279"/>
                  </a:lnTo>
                  <a:lnTo>
                    <a:pt x="2158" y="215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9"/>
            <p:cNvSpPr/>
            <p:nvPr/>
          </p:nvSpPr>
          <p:spPr>
            <a:xfrm flipH="1">
              <a:off x="3626900" y="2503575"/>
              <a:ext cx="6075" cy="6075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22" y="0"/>
                  </a:moveTo>
                  <a:lnTo>
                    <a:pt x="1" y="121"/>
                  </a:lnTo>
                  <a:lnTo>
                    <a:pt x="122" y="242"/>
                  </a:lnTo>
                  <a:lnTo>
                    <a:pt x="243" y="121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9"/>
            <p:cNvSpPr/>
            <p:nvPr/>
          </p:nvSpPr>
          <p:spPr>
            <a:xfrm flipH="1">
              <a:off x="3572975" y="2560525"/>
              <a:ext cx="6075" cy="6075"/>
            </a:xfrm>
            <a:custGeom>
              <a:avLst/>
              <a:gdLst/>
              <a:ahLst/>
              <a:cxnLst/>
              <a:rect l="l" t="t" r="r" b="b"/>
              <a:pathLst>
                <a:path w="243" h="243" extrusionOk="0">
                  <a:moveTo>
                    <a:pt x="122" y="1"/>
                  </a:moveTo>
                  <a:lnTo>
                    <a:pt x="1" y="122"/>
                  </a:lnTo>
                  <a:lnTo>
                    <a:pt x="122" y="243"/>
                  </a:lnTo>
                  <a:lnTo>
                    <a:pt x="243" y="122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9"/>
            <p:cNvSpPr/>
            <p:nvPr/>
          </p:nvSpPr>
          <p:spPr>
            <a:xfrm flipH="1">
              <a:off x="3519025" y="2617475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1" y="1"/>
                  </a:moveTo>
                  <a:lnTo>
                    <a:pt x="0" y="122"/>
                  </a:lnTo>
                  <a:lnTo>
                    <a:pt x="101" y="243"/>
                  </a:lnTo>
                  <a:lnTo>
                    <a:pt x="222" y="12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9"/>
            <p:cNvSpPr/>
            <p:nvPr/>
          </p:nvSpPr>
          <p:spPr>
            <a:xfrm flipH="1">
              <a:off x="3465100" y="2674450"/>
              <a:ext cx="5575" cy="6075"/>
            </a:xfrm>
            <a:custGeom>
              <a:avLst/>
              <a:gdLst/>
              <a:ahLst/>
              <a:cxnLst/>
              <a:rect l="l" t="t" r="r" b="b"/>
              <a:pathLst>
                <a:path w="223" h="243" extrusionOk="0">
                  <a:moveTo>
                    <a:pt x="102" y="0"/>
                  </a:moveTo>
                  <a:lnTo>
                    <a:pt x="1" y="121"/>
                  </a:lnTo>
                  <a:lnTo>
                    <a:pt x="102" y="242"/>
                  </a:lnTo>
                  <a:lnTo>
                    <a:pt x="223" y="12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9"/>
            <p:cNvSpPr/>
            <p:nvPr/>
          </p:nvSpPr>
          <p:spPr>
            <a:xfrm flipH="1">
              <a:off x="3220650" y="2459225"/>
              <a:ext cx="37325" cy="115950"/>
            </a:xfrm>
            <a:custGeom>
              <a:avLst/>
              <a:gdLst/>
              <a:ahLst/>
              <a:cxnLst/>
              <a:rect l="l" t="t" r="r" b="b"/>
              <a:pathLst>
                <a:path w="1493" h="4638" extrusionOk="0">
                  <a:moveTo>
                    <a:pt x="485" y="0"/>
                  </a:moveTo>
                  <a:lnTo>
                    <a:pt x="485" y="0"/>
                  </a:lnTo>
                  <a:cubicBezTo>
                    <a:pt x="545" y="1311"/>
                    <a:pt x="384" y="2601"/>
                    <a:pt x="1" y="3811"/>
                  </a:cubicBezTo>
                  <a:lnTo>
                    <a:pt x="787" y="4637"/>
                  </a:lnTo>
                  <a:cubicBezTo>
                    <a:pt x="1211" y="3508"/>
                    <a:pt x="1432" y="2299"/>
                    <a:pt x="1493" y="1049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rgbClr val="2F8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9"/>
            <p:cNvSpPr/>
            <p:nvPr/>
          </p:nvSpPr>
          <p:spPr>
            <a:xfrm flipH="1">
              <a:off x="3238275" y="2554475"/>
              <a:ext cx="21200" cy="24725"/>
            </a:xfrm>
            <a:custGeom>
              <a:avLst/>
              <a:gdLst/>
              <a:ahLst/>
              <a:cxnLst/>
              <a:rect l="l" t="t" r="r" b="b"/>
              <a:pathLst>
                <a:path w="848" h="989" extrusionOk="0">
                  <a:moveTo>
                    <a:pt x="61" y="1"/>
                  </a:moveTo>
                  <a:cubicBezTo>
                    <a:pt x="41" y="61"/>
                    <a:pt x="21" y="122"/>
                    <a:pt x="0" y="182"/>
                  </a:cubicBezTo>
                  <a:lnTo>
                    <a:pt x="767" y="989"/>
                  </a:lnTo>
                  <a:cubicBezTo>
                    <a:pt x="807" y="928"/>
                    <a:pt x="827" y="868"/>
                    <a:pt x="847" y="827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rgbClr val="2F8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9"/>
            <p:cNvSpPr/>
            <p:nvPr/>
          </p:nvSpPr>
          <p:spPr>
            <a:xfrm flipH="1">
              <a:off x="3190900" y="2168675"/>
              <a:ext cx="543875" cy="556700"/>
            </a:xfrm>
            <a:custGeom>
              <a:avLst/>
              <a:gdLst/>
              <a:ahLst/>
              <a:cxnLst/>
              <a:rect l="l" t="t" r="r" b="b"/>
              <a:pathLst>
                <a:path w="21755" h="22268" extrusionOk="0">
                  <a:moveTo>
                    <a:pt x="10000" y="1017"/>
                  </a:moveTo>
                  <a:cubicBezTo>
                    <a:pt x="12278" y="1017"/>
                    <a:pt x="14577" y="2066"/>
                    <a:pt x="16351" y="3941"/>
                  </a:cubicBezTo>
                  <a:cubicBezTo>
                    <a:pt x="20101" y="7892"/>
                    <a:pt x="20666" y="14344"/>
                    <a:pt x="17581" y="18316"/>
                  </a:cubicBezTo>
                  <a:cubicBezTo>
                    <a:pt x="16210" y="20090"/>
                    <a:pt x="14254" y="21138"/>
                    <a:pt x="12117" y="21259"/>
                  </a:cubicBezTo>
                  <a:cubicBezTo>
                    <a:pt x="12011" y="21264"/>
                    <a:pt x="11906" y="21266"/>
                    <a:pt x="11800" y="21266"/>
                  </a:cubicBezTo>
                  <a:cubicBezTo>
                    <a:pt x="9504" y="21266"/>
                    <a:pt x="7196" y="20225"/>
                    <a:pt x="5403" y="18336"/>
                  </a:cubicBezTo>
                  <a:cubicBezTo>
                    <a:pt x="1633" y="14384"/>
                    <a:pt x="1089" y="7933"/>
                    <a:pt x="4153" y="3961"/>
                  </a:cubicBezTo>
                  <a:cubicBezTo>
                    <a:pt x="5544" y="2187"/>
                    <a:pt x="7480" y="1138"/>
                    <a:pt x="9637" y="1017"/>
                  </a:cubicBezTo>
                  <a:close/>
                  <a:moveTo>
                    <a:pt x="9956" y="1"/>
                  </a:moveTo>
                  <a:cubicBezTo>
                    <a:pt x="9830" y="1"/>
                    <a:pt x="9703" y="3"/>
                    <a:pt x="9577" y="9"/>
                  </a:cubicBezTo>
                  <a:cubicBezTo>
                    <a:pt x="7137" y="150"/>
                    <a:pt x="4919" y="1320"/>
                    <a:pt x="3367" y="3356"/>
                  </a:cubicBezTo>
                  <a:cubicBezTo>
                    <a:pt x="0" y="7691"/>
                    <a:pt x="585" y="14727"/>
                    <a:pt x="4657" y="19021"/>
                  </a:cubicBezTo>
                  <a:cubicBezTo>
                    <a:pt x="6633" y="21098"/>
                    <a:pt x="9194" y="22267"/>
                    <a:pt x="11734" y="22267"/>
                  </a:cubicBezTo>
                  <a:cubicBezTo>
                    <a:pt x="11875" y="22267"/>
                    <a:pt x="12016" y="22267"/>
                    <a:pt x="12157" y="22247"/>
                  </a:cubicBezTo>
                  <a:cubicBezTo>
                    <a:pt x="14617" y="22126"/>
                    <a:pt x="16815" y="20957"/>
                    <a:pt x="18387" y="18921"/>
                  </a:cubicBezTo>
                  <a:cubicBezTo>
                    <a:pt x="21754" y="14586"/>
                    <a:pt x="21170" y="7550"/>
                    <a:pt x="17077" y="3235"/>
                  </a:cubicBezTo>
                  <a:cubicBezTo>
                    <a:pt x="15098" y="1160"/>
                    <a:pt x="12515" y="1"/>
                    <a:pt x="9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9"/>
            <p:cNvSpPr/>
            <p:nvPr/>
          </p:nvSpPr>
          <p:spPr>
            <a:xfrm flipH="1">
              <a:off x="2070925" y="1298925"/>
              <a:ext cx="155275" cy="155275"/>
            </a:xfrm>
            <a:custGeom>
              <a:avLst/>
              <a:gdLst/>
              <a:ahLst/>
              <a:cxnLst/>
              <a:rect l="l" t="t" r="r" b="b"/>
              <a:pathLst>
                <a:path w="6211" h="6211" extrusionOk="0">
                  <a:moveTo>
                    <a:pt x="3106" y="0"/>
                  </a:moveTo>
                  <a:cubicBezTo>
                    <a:pt x="1392" y="0"/>
                    <a:pt x="1" y="1392"/>
                    <a:pt x="1" y="3105"/>
                  </a:cubicBezTo>
                  <a:cubicBezTo>
                    <a:pt x="1" y="4819"/>
                    <a:pt x="1392" y="6210"/>
                    <a:pt x="3106" y="6210"/>
                  </a:cubicBezTo>
                  <a:cubicBezTo>
                    <a:pt x="4819" y="6210"/>
                    <a:pt x="6210" y="4819"/>
                    <a:pt x="6210" y="3105"/>
                  </a:cubicBezTo>
                  <a:cubicBezTo>
                    <a:pt x="6210" y="1392"/>
                    <a:pt x="4819" y="0"/>
                    <a:pt x="3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9"/>
            <p:cNvSpPr/>
            <p:nvPr/>
          </p:nvSpPr>
          <p:spPr>
            <a:xfrm flipH="1">
              <a:off x="2074950" y="1356125"/>
              <a:ext cx="108900" cy="94550"/>
            </a:xfrm>
            <a:custGeom>
              <a:avLst/>
              <a:gdLst/>
              <a:ahLst/>
              <a:cxnLst/>
              <a:rect l="l" t="t" r="r" b="b"/>
              <a:pathLst>
                <a:path w="4356" h="3782" extrusionOk="0">
                  <a:moveTo>
                    <a:pt x="1991" y="0"/>
                  </a:moveTo>
                  <a:cubicBezTo>
                    <a:pt x="1499" y="0"/>
                    <a:pt x="1045" y="252"/>
                    <a:pt x="787" y="434"/>
                  </a:cubicBezTo>
                  <a:cubicBezTo>
                    <a:pt x="565" y="575"/>
                    <a:pt x="262" y="817"/>
                    <a:pt x="141" y="1160"/>
                  </a:cubicBezTo>
                  <a:cubicBezTo>
                    <a:pt x="0" y="1503"/>
                    <a:pt x="81" y="1886"/>
                    <a:pt x="141" y="2188"/>
                  </a:cubicBezTo>
                  <a:lnTo>
                    <a:pt x="162" y="2269"/>
                  </a:lnTo>
                  <a:cubicBezTo>
                    <a:pt x="262" y="2733"/>
                    <a:pt x="363" y="3257"/>
                    <a:pt x="182" y="3660"/>
                  </a:cubicBezTo>
                  <a:cubicBezTo>
                    <a:pt x="282" y="3700"/>
                    <a:pt x="383" y="3741"/>
                    <a:pt x="484" y="3781"/>
                  </a:cubicBezTo>
                  <a:cubicBezTo>
                    <a:pt x="726" y="3297"/>
                    <a:pt x="605" y="2692"/>
                    <a:pt x="504" y="2208"/>
                  </a:cubicBezTo>
                  <a:lnTo>
                    <a:pt x="484" y="2128"/>
                  </a:lnTo>
                  <a:cubicBezTo>
                    <a:pt x="403" y="1785"/>
                    <a:pt x="363" y="1523"/>
                    <a:pt x="444" y="1281"/>
                  </a:cubicBezTo>
                  <a:cubicBezTo>
                    <a:pt x="524" y="1079"/>
                    <a:pt x="686" y="898"/>
                    <a:pt x="968" y="717"/>
                  </a:cubicBezTo>
                  <a:cubicBezTo>
                    <a:pt x="1190" y="555"/>
                    <a:pt x="1593" y="333"/>
                    <a:pt x="1996" y="333"/>
                  </a:cubicBezTo>
                  <a:cubicBezTo>
                    <a:pt x="2117" y="333"/>
                    <a:pt x="2238" y="354"/>
                    <a:pt x="2359" y="414"/>
                  </a:cubicBezTo>
                  <a:cubicBezTo>
                    <a:pt x="2722" y="535"/>
                    <a:pt x="2964" y="878"/>
                    <a:pt x="3206" y="1241"/>
                  </a:cubicBezTo>
                  <a:cubicBezTo>
                    <a:pt x="3266" y="1301"/>
                    <a:pt x="3327" y="1382"/>
                    <a:pt x="3367" y="1442"/>
                  </a:cubicBezTo>
                  <a:cubicBezTo>
                    <a:pt x="3629" y="1805"/>
                    <a:pt x="3932" y="2047"/>
                    <a:pt x="4214" y="2148"/>
                  </a:cubicBezTo>
                  <a:cubicBezTo>
                    <a:pt x="4274" y="2047"/>
                    <a:pt x="4315" y="1946"/>
                    <a:pt x="4355" y="1846"/>
                  </a:cubicBezTo>
                  <a:cubicBezTo>
                    <a:pt x="4033" y="1725"/>
                    <a:pt x="3770" y="1422"/>
                    <a:pt x="3629" y="1241"/>
                  </a:cubicBezTo>
                  <a:cubicBezTo>
                    <a:pt x="3589" y="1180"/>
                    <a:pt x="3528" y="1120"/>
                    <a:pt x="3488" y="1039"/>
                  </a:cubicBezTo>
                  <a:cubicBezTo>
                    <a:pt x="3206" y="656"/>
                    <a:pt x="2944" y="273"/>
                    <a:pt x="2480" y="92"/>
                  </a:cubicBezTo>
                  <a:cubicBezTo>
                    <a:pt x="2317" y="27"/>
                    <a:pt x="2152" y="0"/>
                    <a:pt x="19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9"/>
            <p:cNvSpPr/>
            <p:nvPr/>
          </p:nvSpPr>
          <p:spPr>
            <a:xfrm flipH="1">
              <a:off x="1866800" y="1298925"/>
              <a:ext cx="155250" cy="155275"/>
            </a:xfrm>
            <a:custGeom>
              <a:avLst/>
              <a:gdLst/>
              <a:ahLst/>
              <a:cxnLst/>
              <a:rect l="l" t="t" r="r" b="b"/>
              <a:pathLst>
                <a:path w="6210" h="6211" extrusionOk="0">
                  <a:moveTo>
                    <a:pt x="3105" y="0"/>
                  </a:moveTo>
                  <a:cubicBezTo>
                    <a:pt x="1391" y="0"/>
                    <a:pt x="0" y="1392"/>
                    <a:pt x="0" y="3105"/>
                  </a:cubicBezTo>
                  <a:cubicBezTo>
                    <a:pt x="0" y="4819"/>
                    <a:pt x="1391" y="6210"/>
                    <a:pt x="3105" y="6210"/>
                  </a:cubicBezTo>
                  <a:cubicBezTo>
                    <a:pt x="4839" y="6210"/>
                    <a:pt x="6210" y="4819"/>
                    <a:pt x="6210" y="3105"/>
                  </a:cubicBezTo>
                  <a:cubicBezTo>
                    <a:pt x="6210" y="1392"/>
                    <a:pt x="4839" y="0"/>
                    <a:pt x="31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9"/>
            <p:cNvSpPr/>
            <p:nvPr/>
          </p:nvSpPr>
          <p:spPr>
            <a:xfrm flipH="1">
              <a:off x="1870825" y="1356125"/>
              <a:ext cx="108400" cy="94550"/>
            </a:xfrm>
            <a:custGeom>
              <a:avLst/>
              <a:gdLst/>
              <a:ahLst/>
              <a:cxnLst/>
              <a:rect l="l" t="t" r="r" b="b"/>
              <a:pathLst>
                <a:path w="4336" h="3782" extrusionOk="0">
                  <a:moveTo>
                    <a:pt x="1972" y="0"/>
                  </a:moveTo>
                  <a:cubicBezTo>
                    <a:pt x="1479" y="0"/>
                    <a:pt x="1025" y="252"/>
                    <a:pt x="767" y="434"/>
                  </a:cubicBezTo>
                  <a:cubicBezTo>
                    <a:pt x="545" y="575"/>
                    <a:pt x="243" y="817"/>
                    <a:pt x="122" y="1160"/>
                  </a:cubicBezTo>
                  <a:cubicBezTo>
                    <a:pt x="1" y="1503"/>
                    <a:pt x="61" y="1886"/>
                    <a:pt x="142" y="2188"/>
                  </a:cubicBezTo>
                  <a:lnTo>
                    <a:pt x="142" y="2269"/>
                  </a:lnTo>
                  <a:cubicBezTo>
                    <a:pt x="243" y="2733"/>
                    <a:pt x="364" y="3257"/>
                    <a:pt x="162" y="3660"/>
                  </a:cubicBezTo>
                  <a:cubicBezTo>
                    <a:pt x="263" y="3700"/>
                    <a:pt x="364" y="3741"/>
                    <a:pt x="485" y="3781"/>
                  </a:cubicBezTo>
                  <a:cubicBezTo>
                    <a:pt x="706" y="3297"/>
                    <a:pt x="586" y="2692"/>
                    <a:pt x="485" y="2208"/>
                  </a:cubicBezTo>
                  <a:lnTo>
                    <a:pt x="465" y="2128"/>
                  </a:lnTo>
                  <a:cubicBezTo>
                    <a:pt x="404" y="1866"/>
                    <a:pt x="344" y="1543"/>
                    <a:pt x="444" y="1281"/>
                  </a:cubicBezTo>
                  <a:cubicBezTo>
                    <a:pt x="505" y="1079"/>
                    <a:pt x="666" y="898"/>
                    <a:pt x="948" y="717"/>
                  </a:cubicBezTo>
                  <a:cubicBezTo>
                    <a:pt x="1170" y="555"/>
                    <a:pt x="1573" y="333"/>
                    <a:pt x="1977" y="333"/>
                  </a:cubicBezTo>
                  <a:cubicBezTo>
                    <a:pt x="2098" y="333"/>
                    <a:pt x="2219" y="354"/>
                    <a:pt x="2340" y="414"/>
                  </a:cubicBezTo>
                  <a:cubicBezTo>
                    <a:pt x="2702" y="535"/>
                    <a:pt x="2944" y="878"/>
                    <a:pt x="3207" y="1241"/>
                  </a:cubicBezTo>
                  <a:cubicBezTo>
                    <a:pt x="3247" y="1301"/>
                    <a:pt x="3307" y="1382"/>
                    <a:pt x="3348" y="1442"/>
                  </a:cubicBezTo>
                  <a:cubicBezTo>
                    <a:pt x="3610" y="1805"/>
                    <a:pt x="3912" y="2047"/>
                    <a:pt x="4194" y="2148"/>
                  </a:cubicBezTo>
                  <a:cubicBezTo>
                    <a:pt x="4255" y="2047"/>
                    <a:pt x="4295" y="1946"/>
                    <a:pt x="4336" y="1846"/>
                  </a:cubicBezTo>
                  <a:cubicBezTo>
                    <a:pt x="4013" y="1725"/>
                    <a:pt x="3751" y="1422"/>
                    <a:pt x="3630" y="1241"/>
                  </a:cubicBezTo>
                  <a:cubicBezTo>
                    <a:pt x="3569" y="1180"/>
                    <a:pt x="3529" y="1120"/>
                    <a:pt x="3469" y="1039"/>
                  </a:cubicBezTo>
                  <a:cubicBezTo>
                    <a:pt x="3207" y="656"/>
                    <a:pt x="2924" y="273"/>
                    <a:pt x="2461" y="92"/>
                  </a:cubicBezTo>
                  <a:cubicBezTo>
                    <a:pt x="2297" y="27"/>
                    <a:pt x="2132" y="0"/>
                    <a:pt x="19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9"/>
            <p:cNvSpPr/>
            <p:nvPr/>
          </p:nvSpPr>
          <p:spPr>
            <a:xfrm flipH="1">
              <a:off x="3380425" y="1495500"/>
              <a:ext cx="562025" cy="8100"/>
            </a:xfrm>
            <a:custGeom>
              <a:avLst/>
              <a:gdLst/>
              <a:ahLst/>
              <a:cxnLst/>
              <a:rect l="l" t="t" r="r" b="b"/>
              <a:pathLst>
                <a:path w="22481" h="324" extrusionOk="0">
                  <a:moveTo>
                    <a:pt x="0" y="0"/>
                  </a:moveTo>
                  <a:lnTo>
                    <a:pt x="0" y="323"/>
                  </a:lnTo>
                  <a:lnTo>
                    <a:pt x="22481" y="323"/>
                  </a:lnTo>
                  <a:lnTo>
                    <a:pt x="224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9"/>
            <p:cNvSpPr/>
            <p:nvPr/>
          </p:nvSpPr>
          <p:spPr>
            <a:xfrm flipH="1">
              <a:off x="1869825" y="1495500"/>
              <a:ext cx="743975" cy="8100"/>
            </a:xfrm>
            <a:custGeom>
              <a:avLst/>
              <a:gdLst/>
              <a:ahLst/>
              <a:cxnLst/>
              <a:rect l="l" t="t" r="r" b="b"/>
              <a:pathLst>
                <a:path w="29759" h="324" extrusionOk="0">
                  <a:moveTo>
                    <a:pt x="0" y="0"/>
                  </a:moveTo>
                  <a:lnTo>
                    <a:pt x="0" y="323"/>
                  </a:lnTo>
                  <a:lnTo>
                    <a:pt x="29759" y="323"/>
                  </a:lnTo>
                  <a:lnTo>
                    <a:pt x="297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2CE9E-9AA4-4F37-BB45-17FCD89E2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5222" y="2010450"/>
            <a:ext cx="893556" cy="1122600"/>
          </a:xfrm>
        </p:spPr>
        <p:txBody>
          <a:bodyPr/>
          <a:lstStyle/>
          <a:p>
            <a:r>
              <a:rPr lang="en-US" dirty="0"/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1604879943"/>
      </p:ext>
    </p:extLst>
  </p:cSld>
  <p:clrMapOvr>
    <a:masterClrMapping/>
  </p:clrMapOvr>
</p:sld>
</file>

<file path=ppt/theme/theme1.xml><?xml version="1.0" encoding="utf-8"?>
<a:theme xmlns:a="http://schemas.openxmlformats.org/drawingml/2006/main" name="VR Gaming Campaign by Slidesgo">
  <a:themeElements>
    <a:clrScheme name="Simple Light">
      <a:dk1>
        <a:srgbClr val="181818"/>
      </a:dk1>
      <a:lt1>
        <a:srgbClr val="FABA48"/>
      </a:lt1>
      <a:dk2>
        <a:srgbClr val="FFFFFF"/>
      </a:dk2>
      <a:lt2>
        <a:srgbClr val="5E5ADA"/>
      </a:lt2>
      <a:accent1>
        <a:srgbClr val="9D9BE6"/>
      </a:accent1>
      <a:accent2>
        <a:srgbClr val="1D1D1B"/>
      </a:accent2>
      <a:accent3>
        <a:srgbClr val="7D7D7C"/>
      </a:accent3>
      <a:accent4>
        <a:srgbClr val="A8B8DF"/>
      </a:accent4>
      <a:accent5>
        <a:srgbClr val="F5774D"/>
      </a:accent5>
      <a:accent6>
        <a:srgbClr val="E1B057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1432</Words>
  <Application>Microsoft Office PowerPoint</Application>
  <PresentationFormat>On-screen Show (16:9)</PresentationFormat>
  <Paragraphs>160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Catamaran Light</vt:lpstr>
      <vt:lpstr>Arial</vt:lpstr>
      <vt:lpstr>Bebas Neue</vt:lpstr>
      <vt:lpstr>Catamaran</vt:lpstr>
      <vt:lpstr>Roboto Condensed Light</vt:lpstr>
      <vt:lpstr>VR Gaming Campaign by Slidesgo</vt:lpstr>
      <vt:lpstr>VR LOCOMOTION</vt:lpstr>
      <vt:lpstr>Immersion in VR Applications</vt:lpstr>
      <vt:lpstr>Most Used Locomotion Methods</vt:lpstr>
      <vt:lpstr>Locomotion in Place in Virtual Reality: A Comparative Evaluation of Joystick, Teleport, and Leaning</vt:lpstr>
      <vt:lpstr>Test environment</vt:lpstr>
      <vt:lpstr>Performance and Presence results</vt:lpstr>
      <vt:lpstr>Sickness and Usability results</vt:lpstr>
      <vt:lpstr>Fatigue (Device assessment questionnaire) results</vt:lpstr>
      <vt:lpstr>Locomotion in Place in Virtual Reality: A Comparative Evaluation of Joystick, Teleport, and Leaning Results</vt:lpstr>
      <vt:lpstr>Locomotion in Place in Virtual Reality: A Comparative Evaluation of Joystick, Teleport, and Leaning Flaws</vt:lpstr>
      <vt:lpstr>Evaluation of Immersive Virtual Reality Locomotion Mechanisms</vt:lpstr>
      <vt:lpstr>Evaluation of Immersive Virtual Reality Locomotion Mechanisms Results</vt:lpstr>
      <vt:lpstr>Comparison results (Blue – joystick, Red – teleportation)</vt:lpstr>
      <vt:lpstr>Evaluation of Immersive Virtual Reality Locomotion Mechanisms Results</vt:lpstr>
      <vt:lpstr>Evaluation of Immersive Virtual Reality Locomotion Mechanisms Flaws</vt:lpstr>
      <vt:lpstr>A Distributed Virtual Reality Study Under COVID-19 Conditions – Comparing Continuous and Non-Continuous Locomotion Techniques in Mobile VR</vt:lpstr>
      <vt:lpstr>Test results</vt:lpstr>
      <vt:lpstr>A Distributed Virtual Reality Study Under COVID-19 Conditions – Comparing Continuous and Non-Continuous Locomotion Techniques in Mobile VR Results</vt:lpstr>
      <vt:lpstr>A Distributed Virtual Reality Study Under COVID-19 Conditions – Comparing Continuous and Non-Continuous Locomotion Techniques in Mobile VR Flaws</vt:lpstr>
      <vt:lpstr>New Locomotion Methods!</vt:lpstr>
      <vt:lpstr>Design of Finger Gestures for Locomotion in Virtual Reality</vt:lpstr>
      <vt:lpstr>VR Hmd and Depth Camera</vt:lpstr>
      <vt:lpstr>Test Environment</vt:lpstr>
      <vt:lpstr>Gestures for movement</vt:lpstr>
      <vt:lpstr>Design of Finger Gestures for Locomotion in Virtual Reality Results</vt:lpstr>
      <vt:lpstr>Design of Finger Gestures for Locomotion in Virtual Reality Flaws</vt:lpstr>
      <vt:lpstr>Podoportation: Foot-Based Locomotion in Virtual Reality</vt:lpstr>
      <vt:lpstr>Direction Gestures for Teleportation</vt:lpstr>
      <vt:lpstr>Distance Gestures for Teleportation</vt:lpstr>
      <vt:lpstr>Foot Sensors for testing</vt:lpstr>
      <vt:lpstr>Test Environment</vt:lpstr>
      <vt:lpstr>Test Results</vt:lpstr>
      <vt:lpstr>Test Results</vt:lpstr>
      <vt:lpstr>Questionnaire Results</vt:lpstr>
      <vt:lpstr>Podoportation: Foot-Based Locomotion in Virtual Reality Results and Flaws</vt:lpstr>
      <vt:lpstr>Underwater Virtual Reality System for Neutral Buoyancy Training: Development and Evaluation</vt:lpstr>
      <vt:lpstr>Underwater VR</vt:lpstr>
      <vt:lpstr>Test Environment and process</vt:lpstr>
      <vt:lpstr>Picture of submerged test</vt:lpstr>
      <vt:lpstr>Test results</vt:lpstr>
      <vt:lpstr>Questionnaire results</vt:lpstr>
      <vt:lpstr>Underwater Virtual Reality System for Neutral Buoyancy Training: Development and Evaluation Results and Flaws</vt:lpstr>
      <vt:lpstr>Conclusion</vt:lpstr>
      <vt:lpstr>Future Prospects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 LOCOMOTION</dc:title>
  <dc:creator>Aditya Oka</dc:creator>
  <cp:lastModifiedBy>Aditya</cp:lastModifiedBy>
  <cp:revision>32</cp:revision>
  <dcterms:modified xsi:type="dcterms:W3CDTF">2021-11-16T08:40:12Z</dcterms:modified>
</cp:coreProperties>
</file>