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4"/>
  </p:sldMasterIdLst>
  <p:notesMasterIdLst>
    <p:notesMasterId r:id="rId13"/>
  </p:notesMasterIdLst>
  <p:sldIdLst>
    <p:sldId id="306" r:id="rId5"/>
    <p:sldId id="315" r:id="rId6"/>
    <p:sldId id="314" r:id="rId7"/>
    <p:sldId id="316" r:id="rId8"/>
    <p:sldId id="318" r:id="rId9"/>
    <p:sldId id="319" r:id="rId10"/>
    <p:sldId id="317" r:id="rId11"/>
    <p:sldId id="31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92" userDrawn="1">
          <p15:clr>
            <a:srgbClr val="A4A3A4"/>
          </p15:clr>
        </p15:guide>
        <p15:guide id="2" pos="7056" userDrawn="1">
          <p15:clr>
            <a:srgbClr val="A4A3A4"/>
          </p15:clr>
        </p15:guide>
        <p15:guide id="3" orient="horz" pos="316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0" autoAdjust="0"/>
    <p:restoredTop sz="84967" autoAdjust="0"/>
  </p:normalViewPr>
  <p:slideViewPr>
    <p:cSldViewPr snapToGrid="0">
      <p:cViewPr varScale="1">
        <p:scale>
          <a:sx n="112" d="100"/>
          <a:sy n="112" d="100"/>
        </p:scale>
        <p:origin x="1242" y="90"/>
      </p:cViewPr>
      <p:guideLst>
        <p:guide orient="horz" pos="1392"/>
        <p:guide pos="7056"/>
        <p:guide orient="horz" pos="31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B61F89-218D-42C1-8B19-E2524273B1B1}" type="doc">
      <dgm:prSet loTypeId="urn:microsoft.com/office/officeart/2016/7/layout/VerticalSolidActionList" loCatId="List" qsTypeId="urn:microsoft.com/office/officeart/2005/8/quickstyle/simple1" qsCatId="simple" csTypeId="urn:microsoft.com/office/officeart/2005/8/colors/accent1_2" csCatId="accent1" phldr="1"/>
      <dgm:spPr/>
      <dgm:t>
        <a:bodyPr/>
        <a:lstStyle/>
        <a:p>
          <a:endParaRPr lang="en-US"/>
        </a:p>
      </dgm:t>
    </dgm:pt>
    <dgm:pt modelId="{2248B888-CB3A-44B4-88D7-4E270F42F969}">
      <dgm:prSet/>
      <dgm:spPr/>
      <dgm:t>
        <a:bodyPr/>
        <a:lstStyle/>
        <a:p>
          <a:r>
            <a:rPr lang="en-US" dirty="0"/>
            <a:t>Act 1</a:t>
          </a:r>
        </a:p>
      </dgm:t>
    </dgm:pt>
    <dgm:pt modelId="{C9D48FC8-F5E4-4381-B492-6308C29120C1}" type="parTrans" cxnId="{1210150A-0758-4C17-8174-A550A650D55A}">
      <dgm:prSet/>
      <dgm:spPr/>
      <dgm:t>
        <a:bodyPr/>
        <a:lstStyle/>
        <a:p>
          <a:endParaRPr lang="en-US"/>
        </a:p>
      </dgm:t>
    </dgm:pt>
    <dgm:pt modelId="{012FFA74-7653-4F9A-90E3-9D546D3A5118}" type="sibTrans" cxnId="{1210150A-0758-4C17-8174-A550A650D55A}">
      <dgm:prSet/>
      <dgm:spPr/>
      <dgm:t>
        <a:bodyPr/>
        <a:lstStyle/>
        <a:p>
          <a:endParaRPr lang="en-US"/>
        </a:p>
      </dgm:t>
    </dgm:pt>
    <dgm:pt modelId="{41BE178E-C569-4AE8-B9C8-49BBC8A2BEDA}">
      <dgm:prSet/>
      <dgm:spPr/>
      <dgm:t>
        <a:bodyPr/>
        <a:lstStyle/>
        <a:p>
          <a:r>
            <a:rPr lang="en-US" dirty="0"/>
            <a:t>Exposition: World is filled with water. Old man living alone in the house, fishing, eating dinner, and watching TV everyday.</a:t>
          </a:r>
        </a:p>
      </dgm:t>
    </dgm:pt>
    <dgm:pt modelId="{D9964C25-2646-464C-BCB1-2F7E3AFDA3D7}" type="parTrans" cxnId="{1E297350-F5A1-4731-9746-5A82FD173035}">
      <dgm:prSet/>
      <dgm:spPr/>
      <dgm:t>
        <a:bodyPr/>
        <a:lstStyle/>
        <a:p>
          <a:endParaRPr lang="en-US"/>
        </a:p>
      </dgm:t>
    </dgm:pt>
    <dgm:pt modelId="{11118BAB-73E6-437E-A59E-970F32D451F5}" type="sibTrans" cxnId="{1E297350-F5A1-4731-9746-5A82FD173035}">
      <dgm:prSet/>
      <dgm:spPr/>
      <dgm:t>
        <a:bodyPr/>
        <a:lstStyle/>
        <a:p>
          <a:endParaRPr lang="en-US"/>
        </a:p>
      </dgm:t>
    </dgm:pt>
    <dgm:pt modelId="{96B90173-C9CB-4977-9719-375E39E3C421}">
      <dgm:prSet/>
      <dgm:spPr/>
      <dgm:t>
        <a:bodyPr/>
        <a:lstStyle/>
        <a:p>
          <a:r>
            <a:rPr lang="en-US" dirty="0"/>
            <a:t>Act 2</a:t>
          </a:r>
        </a:p>
      </dgm:t>
    </dgm:pt>
    <dgm:pt modelId="{B52E007B-661C-4379-AE3D-BAAC5E8513FA}" type="parTrans" cxnId="{B37A5569-BDC4-4844-A4DB-FEDC9166D946}">
      <dgm:prSet/>
      <dgm:spPr/>
      <dgm:t>
        <a:bodyPr/>
        <a:lstStyle/>
        <a:p>
          <a:endParaRPr lang="en-US"/>
        </a:p>
      </dgm:t>
    </dgm:pt>
    <dgm:pt modelId="{3C162DF1-3832-4537-969A-6FFD151C6EB3}" type="sibTrans" cxnId="{B37A5569-BDC4-4844-A4DB-FEDC9166D946}">
      <dgm:prSet/>
      <dgm:spPr/>
      <dgm:t>
        <a:bodyPr/>
        <a:lstStyle/>
        <a:p>
          <a:endParaRPr lang="en-US"/>
        </a:p>
      </dgm:t>
    </dgm:pt>
    <dgm:pt modelId="{482F8A98-1024-493C-9138-BA8B8A282A57}">
      <dgm:prSet/>
      <dgm:spPr/>
      <dgm:t>
        <a:bodyPr/>
        <a:lstStyle/>
        <a:p>
          <a:r>
            <a:rPr lang="en-US" dirty="0"/>
            <a:t>Midpoint: Old man starts to build another floor on top, moving all his stuff up.</a:t>
          </a:r>
        </a:p>
      </dgm:t>
    </dgm:pt>
    <dgm:pt modelId="{FC61A8AD-240F-462F-B652-9D1275BAC90C}" type="parTrans" cxnId="{B8C70675-B7DB-4824-9372-7DB0C008FCF2}">
      <dgm:prSet/>
      <dgm:spPr/>
      <dgm:t>
        <a:bodyPr/>
        <a:lstStyle/>
        <a:p>
          <a:endParaRPr lang="en-US"/>
        </a:p>
      </dgm:t>
    </dgm:pt>
    <dgm:pt modelId="{F660291A-F6D2-44E5-88E1-EF713ADA81DF}" type="sibTrans" cxnId="{B8C70675-B7DB-4824-9372-7DB0C008FCF2}">
      <dgm:prSet/>
      <dgm:spPr/>
      <dgm:t>
        <a:bodyPr/>
        <a:lstStyle/>
        <a:p>
          <a:endParaRPr lang="en-US"/>
        </a:p>
      </dgm:t>
    </dgm:pt>
    <dgm:pt modelId="{09ACC2D2-3BC2-4819-8A9C-C028FBD886EC}">
      <dgm:prSet/>
      <dgm:spPr/>
      <dgm:t>
        <a:bodyPr/>
        <a:lstStyle/>
        <a:p>
          <a:r>
            <a:rPr lang="en-US" dirty="0"/>
            <a:t>Rising Action: While grabbing the TV from the flooded floor, he drops his pipe, and it sinks through the fishing hole.</a:t>
          </a:r>
        </a:p>
      </dgm:t>
    </dgm:pt>
    <dgm:pt modelId="{209ACDDA-9766-4C76-BE9F-266B3AFE4324}" type="parTrans" cxnId="{1FA6643F-8B7B-4510-BE83-C553B313DD93}">
      <dgm:prSet/>
      <dgm:spPr/>
      <dgm:t>
        <a:bodyPr/>
        <a:lstStyle/>
        <a:p>
          <a:endParaRPr lang="en-US"/>
        </a:p>
      </dgm:t>
    </dgm:pt>
    <dgm:pt modelId="{E019310E-E747-44D9-B007-198122D1F9F6}" type="sibTrans" cxnId="{1FA6643F-8B7B-4510-BE83-C553B313DD93}">
      <dgm:prSet/>
      <dgm:spPr/>
      <dgm:t>
        <a:bodyPr/>
        <a:lstStyle/>
        <a:p>
          <a:endParaRPr lang="en-US"/>
        </a:p>
      </dgm:t>
    </dgm:pt>
    <dgm:pt modelId="{F235A357-BE3A-4691-AAF6-2DF4A8AB0D0D}">
      <dgm:prSet/>
      <dgm:spPr/>
      <dgm:t>
        <a:bodyPr/>
        <a:lstStyle/>
        <a:p>
          <a:r>
            <a:rPr lang="en-US" dirty="0"/>
            <a:t>Act 3</a:t>
          </a:r>
        </a:p>
      </dgm:t>
    </dgm:pt>
    <dgm:pt modelId="{1C5DBF5B-93A7-44A5-A946-86944BDEB0D4}" type="parTrans" cxnId="{8FAC1BEB-9205-4FB8-BD65-67F4D21EDB8D}">
      <dgm:prSet/>
      <dgm:spPr/>
      <dgm:t>
        <a:bodyPr/>
        <a:lstStyle/>
        <a:p>
          <a:endParaRPr lang="en-US"/>
        </a:p>
      </dgm:t>
    </dgm:pt>
    <dgm:pt modelId="{9E9B6365-48C9-485F-85BA-E722AC257E8C}" type="sibTrans" cxnId="{8FAC1BEB-9205-4FB8-BD65-67F4D21EDB8D}">
      <dgm:prSet/>
      <dgm:spPr/>
      <dgm:t>
        <a:bodyPr/>
        <a:lstStyle/>
        <a:p>
          <a:endParaRPr lang="en-US"/>
        </a:p>
      </dgm:t>
    </dgm:pt>
    <dgm:pt modelId="{8CC8A221-C68E-4938-881A-FC4781AEC474}">
      <dgm:prSet/>
      <dgm:spPr/>
      <dgm:t>
        <a:bodyPr/>
        <a:lstStyle/>
        <a:p>
          <a:r>
            <a:rPr lang="en-US" dirty="0"/>
            <a:t>Climax: After getting his pipe in the dive, Old man dives further to remember lost memories of family (going all the way to the ground floor).</a:t>
          </a:r>
        </a:p>
      </dgm:t>
    </dgm:pt>
    <dgm:pt modelId="{9D4E651A-E0F1-44DF-A9BD-79072A273E19}" type="parTrans" cxnId="{3A10914E-9963-45C8-A572-7E585A0AB1CB}">
      <dgm:prSet/>
      <dgm:spPr/>
      <dgm:t>
        <a:bodyPr/>
        <a:lstStyle/>
        <a:p>
          <a:endParaRPr lang="en-US"/>
        </a:p>
      </dgm:t>
    </dgm:pt>
    <dgm:pt modelId="{D253DE78-5D76-4BBD-94CC-9950135E6E12}" type="sibTrans" cxnId="{3A10914E-9963-45C8-A572-7E585A0AB1CB}">
      <dgm:prSet/>
      <dgm:spPr/>
      <dgm:t>
        <a:bodyPr/>
        <a:lstStyle/>
        <a:p>
          <a:endParaRPr lang="en-US"/>
        </a:p>
      </dgm:t>
    </dgm:pt>
    <dgm:pt modelId="{9A536945-C648-4EE6-8F57-FCDA3CD9B1EF}">
      <dgm:prSet/>
      <dgm:spPr/>
      <dgm:t>
        <a:bodyPr/>
        <a:lstStyle/>
        <a:p>
          <a:r>
            <a:rPr lang="en-US" dirty="0"/>
            <a:t>Denouement: Old man has a drink of wine during dinner on the new floor and clangs the wine glasses, callback to wife.</a:t>
          </a:r>
        </a:p>
      </dgm:t>
    </dgm:pt>
    <dgm:pt modelId="{C7542830-3034-42FE-8CC2-97510DD0E38A}" type="parTrans" cxnId="{A3E50607-10FF-454E-B166-514AAC589F87}">
      <dgm:prSet/>
      <dgm:spPr/>
      <dgm:t>
        <a:bodyPr/>
        <a:lstStyle/>
        <a:p>
          <a:endParaRPr lang="en-US"/>
        </a:p>
      </dgm:t>
    </dgm:pt>
    <dgm:pt modelId="{747B5FD9-A0B7-4D34-BEE9-F61AB3FE1440}" type="sibTrans" cxnId="{A3E50607-10FF-454E-B166-514AAC589F87}">
      <dgm:prSet/>
      <dgm:spPr/>
      <dgm:t>
        <a:bodyPr/>
        <a:lstStyle/>
        <a:p>
          <a:endParaRPr lang="en-US"/>
        </a:p>
      </dgm:t>
    </dgm:pt>
    <dgm:pt modelId="{89919D0C-835A-4CC7-AD28-2896104F9B0F}">
      <dgm:prSet/>
      <dgm:spPr/>
      <dgm:t>
        <a:bodyPr/>
        <a:lstStyle/>
        <a:p>
          <a:r>
            <a:rPr lang="en-US" dirty="0"/>
            <a:t>Inciting Incident: Water starts to flood the house.</a:t>
          </a:r>
        </a:p>
      </dgm:t>
    </dgm:pt>
    <dgm:pt modelId="{0C2A9954-D216-4158-A869-35DB5EF84C9D}" type="parTrans" cxnId="{860A3E90-802D-4223-B380-1706585C0A83}">
      <dgm:prSet/>
      <dgm:spPr/>
      <dgm:t>
        <a:bodyPr/>
        <a:lstStyle/>
        <a:p>
          <a:endParaRPr lang="en-US"/>
        </a:p>
      </dgm:t>
    </dgm:pt>
    <dgm:pt modelId="{28C27138-905F-4FC1-B1B3-F01D3669CCE3}" type="sibTrans" cxnId="{860A3E90-802D-4223-B380-1706585C0A83}">
      <dgm:prSet/>
      <dgm:spPr/>
      <dgm:t>
        <a:bodyPr/>
        <a:lstStyle/>
        <a:p>
          <a:endParaRPr lang="en-US"/>
        </a:p>
      </dgm:t>
    </dgm:pt>
    <dgm:pt modelId="{2FED315D-3163-4A6D-BB6C-37C448DCB3C0}" type="pres">
      <dgm:prSet presAssocID="{20B61F89-218D-42C1-8B19-E2524273B1B1}" presName="Name0" presStyleCnt="0">
        <dgm:presLayoutVars>
          <dgm:dir/>
          <dgm:animLvl val="lvl"/>
          <dgm:resizeHandles val="exact"/>
        </dgm:presLayoutVars>
      </dgm:prSet>
      <dgm:spPr/>
    </dgm:pt>
    <dgm:pt modelId="{3093E647-4720-4F8F-8E76-7775E12DDE25}" type="pres">
      <dgm:prSet presAssocID="{2248B888-CB3A-44B4-88D7-4E270F42F969}" presName="linNode" presStyleCnt="0"/>
      <dgm:spPr/>
    </dgm:pt>
    <dgm:pt modelId="{0C157810-188F-4061-A2DD-58103412EE07}" type="pres">
      <dgm:prSet presAssocID="{2248B888-CB3A-44B4-88D7-4E270F42F969}" presName="parentText" presStyleLbl="alignNode1" presStyleIdx="0" presStyleCnt="3">
        <dgm:presLayoutVars>
          <dgm:chMax val="1"/>
          <dgm:bulletEnabled/>
        </dgm:presLayoutVars>
      </dgm:prSet>
      <dgm:spPr/>
    </dgm:pt>
    <dgm:pt modelId="{AF663F96-7143-4158-8FEF-A3A8450ECBEA}" type="pres">
      <dgm:prSet presAssocID="{2248B888-CB3A-44B4-88D7-4E270F42F969}" presName="descendantText" presStyleLbl="alignAccFollowNode1" presStyleIdx="0" presStyleCnt="3">
        <dgm:presLayoutVars>
          <dgm:bulletEnabled/>
        </dgm:presLayoutVars>
      </dgm:prSet>
      <dgm:spPr/>
    </dgm:pt>
    <dgm:pt modelId="{82470D5A-55EB-4107-B6CF-6FA6663925CF}" type="pres">
      <dgm:prSet presAssocID="{012FFA74-7653-4F9A-90E3-9D546D3A5118}" presName="sp" presStyleCnt="0"/>
      <dgm:spPr/>
    </dgm:pt>
    <dgm:pt modelId="{36719A9A-846D-4460-A278-903C7D6BCE0C}" type="pres">
      <dgm:prSet presAssocID="{96B90173-C9CB-4977-9719-375E39E3C421}" presName="linNode" presStyleCnt="0"/>
      <dgm:spPr/>
    </dgm:pt>
    <dgm:pt modelId="{4B1B418A-9CDB-4EB3-B250-6F8129DFA0AF}" type="pres">
      <dgm:prSet presAssocID="{96B90173-C9CB-4977-9719-375E39E3C421}" presName="parentText" presStyleLbl="alignNode1" presStyleIdx="1" presStyleCnt="3">
        <dgm:presLayoutVars>
          <dgm:chMax val="1"/>
          <dgm:bulletEnabled/>
        </dgm:presLayoutVars>
      </dgm:prSet>
      <dgm:spPr/>
    </dgm:pt>
    <dgm:pt modelId="{07AB4ED6-2847-4105-A23E-30166F7B945E}" type="pres">
      <dgm:prSet presAssocID="{96B90173-C9CB-4977-9719-375E39E3C421}" presName="descendantText" presStyleLbl="alignAccFollowNode1" presStyleIdx="1" presStyleCnt="3">
        <dgm:presLayoutVars>
          <dgm:bulletEnabled/>
        </dgm:presLayoutVars>
      </dgm:prSet>
      <dgm:spPr/>
    </dgm:pt>
    <dgm:pt modelId="{3ABAEB4A-F539-49AB-A223-825D5828FF61}" type="pres">
      <dgm:prSet presAssocID="{3C162DF1-3832-4537-969A-6FFD151C6EB3}" presName="sp" presStyleCnt="0"/>
      <dgm:spPr/>
    </dgm:pt>
    <dgm:pt modelId="{4EF5524E-4489-4A5E-BCD6-639A36EF334F}" type="pres">
      <dgm:prSet presAssocID="{F235A357-BE3A-4691-AAF6-2DF4A8AB0D0D}" presName="linNode" presStyleCnt="0"/>
      <dgm:spPr/>
    </dgm:pt>
    <dgm:pt modelId="{F2503949-44A8-4F38-B184-0B47C0C4AC52}" type="pres">
      <dgm:prSet presAssocID="{F235A357-BE3A-4691-AAF6-2DF4A8AB0D0D}" presName="parentText" presStyleLbl="alignNode1" presStyleIdx="2" presStyleCnt="3">
        <dgm:presLayoutVars>
          <dgm:chMax val="1"/>
          <dgm:bulletEnabled/>
        </dgm:presLayoutVars>
      </dgm:prSet>
      <dgm:spPr/>
    </dgm:pt>
    <dgm:pt modelId="{BA8D16D3-A477-42E8-ACE3-1FCDAC29FB33}" type="pres">
      <dgm:prSet presAssocID="{F235A357-BE3A-4691-AAF6-2DF4A8AB0D0D}" presName="descendantText" presStyleLbl="alignAccFollowNode1" presStyleIdx="2" presStyleCnt="3">
        <dgm:presLayoutVars>
          <dgm:bulletEnabled/>
        </dgm:presLayoutVars>
      </dgm:prSet>
      <dgm:spPr/>
    </dgm:pt>
  </dgm:ptLst>
  <dgm:cxnLst>
    <dgm:cxn modelId="{A3E50607-10FF-454E-B166-514AAC589F87}" srcId="{F235A357-BE3A-4691-AAF6-2DF4A8AB0D0D}" destId="{9A536945-C648-4EE6-8F57-FCDA3CD9B1EF}" srcOrd="1" destOrd="0" parTransId="{C7542830-3034-42FE-8CC2-97510DD0E38A}" sibTransId="{747B5FD9-A0B7-4D34-BEE9-F61AB3FE1440}"/>
    <dgm:cxn modelId="{1210150A-0758-4C17-8174-A550A650D55A}" srcId="{20B61F89-218D-42C1-8B19-E2524273B1B1}" destId="{2248B888-CB3A-44B4-88D7-4E270F42F969}" srcOrd="0" destOrd="0" parTransId="{C9D48FC8-F5E4-4381-B492-6308C29120C1}" sibTransId="{012FFA74-7653-4F9A-90E3-9D546D3A5118}"/>
    <dgm:cxn modelId="{B6F20A0C-A5BB-4462-8A66-64AAF09134DB}" type="presOf" srcId="{09ACC2D2-3BC2-4819-8A9C-C028FBD886EC}" destId="{07AB4ED6-2847-4105-A23E-30166F7B945E}" srcOrd="0" destOrd="1" presId="urn:microsoft.com/office/officeart/2016/7/layout/VerticalSolidActionList"/>
    <dgm:cxn modelId="{1FA6643F-8B7B-4510-BE83-C553B313DD93}" srcId="{96B90173-C9CB-4977-9719-375E39E3C421}" destId="{09ACC2D2-3BC2-4819-8A9C-C028FBD886EC}" srcOrd="1" destOrd="0" parTransId="{209ACDDA-9766-4C76-BE9F-266B3AFE4324}" sibTransId="{E019310E-E747-44D9-B007-198122D1F9F6}"/>
    <dgm:cxn modelId="{B37A5569-BDC4-4844-A4DB-FEDC9166D946}" srcId="{20B61F89-218D-42C1-8B19-E2524273B1B1}" destId="{96B90173-C9CB-4977-9719-375E39E3C421}" srcOrd="1" destOrd="0" parTransId="{B52E007B-661C-4379-AE3D-BAAC5E8513FA}" sibTransId="{3C162DF1-3832-4537-969A-6FFD151C6EB3}"/>
    <dgm:cxn modelId="{3A10914E-9963-45C8-A572-7E585A0AB1CB}" srcId="{F235A357-BE3A-4691-AAF6-2DF4A8AB0D0D}" destId="{8CC8A221-C68E-4938-881A-FC4781AEC474}" srcOrd="0" destOrd="0" parTransId="{9D4E651A-E0F1-44DF-A9BD-79072A273E19}" sibTransId="{D253DE78-5D76-4BBD-94CC-9950135E6E12}"/>
    <dgm:cxn modelId="{1E297350-F5A1-4731-9746-5A82FD173035}" srcId="{2248B888-CB3A-44B4-88D7-4E270F42F969}" destId="{41BE178E-C569-4AE8-B9C8-49BBC8A2BEDA}" srcOrd="0" destOrd="0" parTransId="{D9964C25-2646-464C-BCB1-2F7E3AFDA3D7}" sibTransId="{11118BAB-73E6-437E-A59E-970F32D451F5}"/>
    <dgm:cxn modelId="{B8C70675-B7DB-4824-9372-7DB0C008FCF2}" srcId="{96B90173-C9CB-4977-9719-375E39E3C421}" destId="{482F8A98-1024-493C-9138-BA8B8A282A57}" srcOrd="0" destOrd="0" parTransId="{FC61A8AD-240F-462F-B652-9D1275BAC90C}" sibTransId="{F660291A-F6D2-44E5-88E1-EF713ADA81DF}"/>
    <dgm:cxn modelId="{E531A756-41F3-4AF1-8FED-C806A9A3A9D0}" type="presOf" srcId="{41BE178E-C569-4AE8-B9C8-49BBC8A2BEDA}" destId="{AF663F96-7143-4158-8FEF-A3A8450ECBEA}" srcOrd="0" destOrd="0" presId="urn:microsoft.com/office/officeart/2016/7/layout/VerticalSolidActionList"/>
    <dgm:cxn modelId="{5DF3EF57-6777-45E9-B83C-C6C599353D54}" type="presOf" srcId="{8CC8A221-C68E-4938-881A-FC4781AEC474}" destId="{BA8D16D3-A477-42E8-ACE3-1FCDAC29FB33}" srcOrd="0" destOrd="0" presId="urn:microsoft.com/office/officeart/2016/7/layout/VerticalSolidActionList"/>
    <dgm:cxn modelId="{860A3E90-802D-4223-B380-1706585C0A83}" srcId="{2248B888-CB3A-44B4-88D7-4E270F42F969}" destId="{89919D0C-835A-4CC7-AD28-2896104F9B0F}" srcOrd="1" destOrd="0" parTransId="{0C2A9954-D216-4158-A869-35DB5EF84C9D}" sibTransId="{28C27138-905F-4FC1-B1B3-F01D3669CCE3}"/>
    <dgm:cxn modelId="{DAF4B696-2079-431F-A49F-B8FADA1EE631}" type="presOf" srcId="{482F8A98-1024-493C-9138-BA8B8A282A57}" destId="{07AB4ED6-2847-4105-A23E-30166F7B945E}" srcOrd="0" destOrd="0" presId="urn:microsoft.com/office/officeart/2016/7/layout/VerticalSolidActionList"/>
    <dgm:cxn modelId="{392CDEA7-CC6E-4542-83C8-2AA1F14460AF}" type="presOf" srcId="{96B90173-C9CB-4977-9719-375E39E3C421}" destId="{4B1B418A-9CDB-4EB3-B250-6F8129DFA0AF}" srcOrd="0" destOrd="0" presId="urn:microsoft.com/office/officeart/2016/7/layout/VerticalSolidActionList"/>
    <dgm:cxn modelId="{48B97BB3-3031-4D75-9E87-DB3FFF6DA1E7}" type="presOf" srcId="{9A536945-C648-4EE6-8F57-FCDA3CD9B1EF}" destId="{BA8D16D3-A477-42E8-ACE3-1FCDAC29FB33}" srcOrd="0" destOrd="1" presId="urn:microsoft.com/office/officeart/2016/7/layout/VerticalSolidActionList"/>
    <dgm:cxn modelId="{A8D0CAB5-B124-4724-8BFC-1D823454E6F7}" type="presOf" srcId="{2248B888-CB3A-44B4-88D7-4E270F42F969}" destId="{0C157810-188F-4061-A2DD-58103412EE07}" srcOrd="0" destOrd="0" presId="urn:microsoft.com/office/officeart/2016/7/layout/VerticalSolidActionList"/>
    <dgm:cxn modelId="{2459F0C6-E040-4C66-9E7C-81B022CECF2F}" type="presOf" srcId="{F235A357-BE3A-4691-AAF6-2DF4A8AB0D0D}" destId="{F2503949-44A8-4F38-B184-0B47C0C4AC52}" srcOrd="0" destOrd="0" presId="urn:microsoft.com/office/officeart/2016/7/layout/VerticalSolidActionList"/>
    <dgm:cxn modelId="{F23A5AC9-6DFB-492F-879B-CD7346CFF846}" type="presOf" srcId="{20B61F89-218D-42C1-8B19-E2524273B1B1}" destId="{2FED315D-3163-4A6D-BB6C-37C448DCB3C0}" srcOrd="0" destOrd="0" presId="urn:microsoft.com/office/officeart/2016/7/layout/VerticalSolidActionList"/>
    <dgm:cxn modelId="{D66E17D9-A2B3-4D65-922E-ECFD6989068F}" type="presOf" srcId="{89919D0C-835A-4CC7-AD28-2896104F9B0F}" destId="{AF663F96-7143-4158-8FEF-A3A8450ECBEA}" srcOrd="0" destOrd="1" presId="urn:microsoft.com/office/officeart/2016/7/layout/VerticalSolidActionList"/>
    <dgm:cxn modelId="{8FAC1BEB-9205-4FB8-BD65-67F4D21EDB8D}" srcId="{20B61F89-218D-42C1-8B19-E2524273B1B1}" destId="{F235A357-BE3A-4691-AAF6-2DF4A8AB0D0D}" srcOrd="2" destOrd="0" parTransId="{1C5DBF5B-93A7-44A5-A946-86944BDEB0D4}" sibTransId="{9E9B6365-48C9-485F-85BA-E722AC257E8C}"/>
    <dgm:cxn modelId="{812B9E10-439F-45D9-ACD9-C1ADFE626AF7}" type="presParOf" srcId="{2FED315D-3163-4A6D-BB6C-37C448DCB3C0}" destId="{3093E647-4720-4F8F-8E76-7775E12DDE25}" srcOrd="0" destOrd="0" presId="urn:microsoft.com/office/officeart/2016/7/layout/VerticalSolidActionList"/>
    <dgm:cxn modelId="{A87CEE59-2C6B-4D29-9DA6-F6B1BD334DF5}" type="presParOf" srcId="{3093E647-4720-4F8F-8E76-7775E12DDE25}" destId="{0C157810-188F-4061-A2DD-58103412EE07}" srcOrd="0" destOrd="0" presId="urn:microsoft.com/office/officeart/2016/7/layout/VerticalSolidActionList"/>
    <dgm:cxn modelId="{D803AA46-CAE5-460F-B946-593AF052F90F}" type="presParOf" srcId="{3093E647-4720-4F8F-8E76-7775E12DDE25}" destId="{AF663F96-7143-4158-8FEF-A3A8450ECBEA}" srcOrd="1" destOrd="0" presId="urn:microsoft.com/office/officeart/2016/7/layout/VerticalSolidActionList"/>
    <dgm:cxn modelId="{67557039-92B4-46FA-8205-5079DD957757}" type="presParOf" srcId="{2FED315D-3163-4A6D-BB6C-37C448DCB3C0}" destId="{82470D5A-55EB-4107-B6CF-6FA6663925CF}" srcOrd="1" destOrd="0" presId="urn:microsoft.com/office/officeart/2016/7/layout/VerticalSolidActionList"/>
    <dgm:cxn modelId="{48A556DB-D410-4F12-9D10-070F0971B842}" type="presParOf" srcId="{2FED315D-3163-4A6D-BB6C-37C448DCB3C0}" destId="{36719A9A-846D-4460-A278-903C7D6BCE0C}" srcOrd="2" destOrd="0" presId="urn:microsoft.com/office/officeart/2016/7/layout/VerticalSolidActionList"/>
    <dgm:cxn modelId="{7E20A0E1-C298-4BE4-A0B9-75E16275141B}" type="presParOf" srcId="{36719A9A-846D-4460-A278-903C7D6BCE0C}" destId="{4B1B418A-9CDB-4EB3-B250-6F8129DFA0AF}" srcOrd="0" destOrd="0" presId="urn:microsoft.com/office/officeart/2016/7/layout/VerticalSolidActionList"/>
    <dgm:cxn modelId="{9C712ACA-02A2-40B8-8515-B7049D0A5078}" type="presParOf" srcId="{36719A9A-846D-4460-A278-903C7D6BCE0C}" destId="{07AB4ED6-2847-4105-A23E-30166F7B945E}" srcOrd="1" destOrd="0" presId="urn:microsoft.com/office/officeart/2016/7/layout/VerticalSolidActionList"/>
    <dgm:cxn modelId="{3A20730F-50AB-4D0C-A511-BB03CF803D71}" type="presParOf" srcId="{2FED315D-3163-4A6D-BB6C-37C448DCB3C0}" destId="{3ABAEB4A-F539-49AB-A223-825D5828FF61}" srcOrd="3" destOrd="0" presId="urn:microsoft.com/office/officeart/2016/7/layout/VerticalSolidActionList"/>
    <dgm:cxn modelId="{126EFCB7-F258-45A0-8425-6EFD0DBBCC75}" type="presParOf" srcId="{2FED315D-3163-4A6D-BB6C-37C448DCB3C0}" destId="{4EF5524E-4489-4A5E-BCD6-639A36EF334F}" srcOrd="4" destOrd="0" presId="urn:microsoft.com/office/officeart/2016/7/layout/VerticalSolidActionList"/>
    <dgm:cxn modelId="{E8008858-55A1-4555-A6B0-AA37ED72CCD6}" type="presParOf" srcId="{4EF5524E-4489-4A5E-BCD6-639A36EF334F}" destId="{F2503949-44A8-4F38-B184-0B47C0C4AC52}" srcOrd="0" destOrd="0" presId="urn:microsoft.com/office/officeart/2016/7/layout/VerticalSolidActionList"/>
    <dgm:cxn modelId="{C3DC3FDA-32F5-4892-85DD-63607D407CE8}" type="presParOf" srcId="{4EF5524E-4489-4A5E-BCD6-639A36EF334F}" destId="{BA8D16D3-A477-42E8-ACE3-1FCDAC29FB33}" srcOrd="1" destOrd="0" presId="urn:microsoft.com/office/officeart/2016/7/layout/VerticalSolid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663F96-7143-4158-8FEF-A3A8450ECBEA}">
      <dsp:nvSpPr>
        <dsp:cNvPr id="0" name=""/>
        <dsp:cNvSpPr/>
      </dsp:nvSpPr>
      <dsp:spPr>
        <a:xfrm>
          <a:off x="824951" y="1600"/>
          <a:ext cx="3299806" cy="164024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25" tIns="416621" rIns="64025" bIns="416621" numCol="1" spcCol="1270" anchor="ctr" anchorCtr="0">
          <a:noAutofit/>
        </a:bodyPr>
        <a:lstStyle/>
        <a:p>
          <a:pPr marL="0" lvl="0" indent="0" algn="l" defTabSz="488950">
            <a:lnSpc>
              <a:spcPct val="90000"/>
            </a:lnSpc>
            <a:spcBef>
              <a:spcPct val="0"/>
            </a:spcBef>
            <a:spcAft>
              <a:spcPct val="35000"/>
            </a:spcAft>
            <a:buNone/>
          </a:pPr>
          <a:r>
            <a:rPr lang="en-US" sz="1100" kern="1200" dirty="0"/>
            <a:t>Exposition: World is filled with water. Old man living alone in the house, fishing, eating dinner, and watching TV everyday.</a:t>
          </a:r>
        </a:p>
        <a:p>
          <a:pPr marL="0" lvl="0" indent="0" algn="l" defTabSz="488950">
            <a:lnSpc>
              <a:spcPct val="90000"/>
            </a:lnSpc>
            <a:spcBef>
              <a:spcPct val="0"/>
            </a:spcBef>
            <a:spcAft>
              <a:spcPct val="35000"/>
            </a:spcAft>
            <a:buNone/>
          </a:pPr>
          <a:r>
            <a:rPr lang="en-US" sz="1100" kern="1200" dirty="0"/>
            <a:t>Inciting Incident: Water starts to flood the house.</a:t>
          </a:r>
        </a:p>
      </dsp:txBody>
      <dsp:txXfrm>
        <a:off x="824951" y="1600"/>
        <a:ext cx="3299806" cy="1640241"/>
      </dsp:txXfrm>
    </dsp:sp>
    <dsp:sp modelId="{0C157810-188F-4061-A2DD-58103412EE07}">
      <dsp:nvSpPr>
        <dsp:cNvPr id="0" name=""/>
        <dsp:cNvSpPr/>
      </dsp:nvSpPr>
      <dsp:spPr>
        <a:xfrm>
          <a:off x="0" y="1600"/>
          <a:ext cx="824951" cy="164024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654" tIns="162019" rIns="43654" bIns="162019" numCol="1" spcCol="1270" anchor="ctr" anchorCtr="0">
          <a:noAutofit/>
        </a:bodyPr>
        <a:lstStyle/>
        <a:p>
          <a:pPr marL="0" lvl="0" indent="0" algn="ctr" defTabSz="622300">
            <a:lnSpc>
              <a:spcPct val="90000"/>
            </a:lnSpc>
            <a:spcBef>
              <a:spcPct val="0"/>
            </a:spcBef>
            <a:spcAft>
              <a:spcPct val="35000"/>
            </a:spcAft>
            <a:buNone/>
          </a:pPr>
          <a:r>
            <a:rPr lang="en-US" sz="1400" kern="1200" dirty="0"/>
            <a:t>Act 1</a:t>
          </a:r>
        </a:p>
      </dsp:txBody>
      <dsp:txXfrm>
        <a:off x="0" y="1600"/>
        <a:ext cx="824951" cy="1640241"/>
      </dsp:txXfrm>
    </dsp:sp>
    <dsp:sp modelId="{07AB4ED6-2847-4105-A23E-30166F7B945E}">
      <dsp:nvSpPr>
        <dsp:cNvPr id="0" name=""/>
        <dsp:cNvSpPr/>
      </dsp:nvSpPr>
      <dsp:spPr>
        <a:xfrm>
          <a:off x="824951" y="1740256"/>
          <a:ext cx="3299806" cy="164024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25" tIns="416621" rIns="64025" bIns="416621" numCol="1" spcCol="1270" anchor="ctr" anchorCtr="0">
          <a:noAutofit/>
        </a:bodyPr>
        <a:lstStyle/>
        <a:p>
          <a:pPr marL="0" lvl="0" indent="0" algn="l" defTabSz="488950">
            <a:lnSpc>
              <a:spcPct val="90000"/>
            </a:lnSpc>
            <a:spcBef>
              <a:spcPct val="0"/>
            </a:spcBef>
            <a:spcAft>
              <a:spcPct val="35000"/>
            </a:spcAft>
            <a:buNone/>
          </a:pPr>
          <a:r>
            <a:rPr lang="en-US" sz="1100" kern="1200" dirty="0"/>
            <a:t>Midpoint: Old man starts to build another floor on top, moving all his stuff up.</a:t>
          </a:r>
        </a:p>
        <a:p>
          <a:pPr marL="0" lvl="0" indent="0" algn="l" defTabSz="488950">
            <a:lnSpc>
              <a:spcPct val="90000"/>
            </a:lnSpc>
            <a:spcBef>
              <a:spcPct val="0"/>
            </a:spcBef>
            <a:spcAft>
              <a:spcPct val="35000"/>
            </a:spcAft>
            <a:buNone/>
          </a:pPr>
          <a:r>
            <a:rPr lang="en-US" sz="1100" kern="1200" dirty="0"/>
            <a:t>Rising Action: While grabbing the TV from the flooded floor, he drops his pipe, and it sinks through the fishing hole.</a:t>
          </a:r>
        </a:p>
      </dsp:txBody>
      <dsp:txXfrm>
        <a:off x="824951" y="1740256"/>
        <a:ext cx="3299806" cy="1640241"/>
      </dsp:txXfrm>
    </dsp:sp>
    <dsp:sp modelId="{4B1B418A-9CDB-4EB3-B250-6F8129DFA0AF}">
      <dsp:nvSpPr>
        <dsp:cNvPr id="0" name=""/>
        <dsp:cNvSpPr/>
      </dsp:nvSpPr>
      <dsp:spPr>
        <a:xfrm>
          <a:off x="0" y="1740256"/>
          <a:ext cx="824951" cy="164024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654" tIns="162019" rIns="43654" bIns="162019" numCol="1" spcCol="1270" anchor="ctr" anchorCtr="0">
          <a:noAutofit/>
        </a:bodyPr>
        <a:lstStyle/>
        <a:p>
          <a:pPr marL="0" lvl="0" indent="0" algn="ctr" defTabSz="622300">
            <a:lnSpc>
              <a:spcPct val="90000"/>
            </a:lnSpc>
            <a:spcBef>
              <a:spcPct val="0"/>
            </a:spcBef>
            <a:spcAft>
              <a:spcPct val="35000"/>
            </a:spcAft>
            <a:buNone/>
          </a:pPr>
          <a:r>
            <a:rPr lang="en-US" sz="1400" kern="1200" dirty="0"/>
            <a:t>Act 2</a:t>
          </a:r>
        </a:p>
      </dsp:txBody>
      <dsp:txXfrm>
        <a:off x="0" y="1740256"/>
        <a:ext cx="824951" cy="1640241"/>
      </dsp:txXfrm>
    </dsp:sp>
    <dsp:sp modelId="{BA8D16D3-A477-42E8-ACE3-1FCDAC29FB33}">
      <dsp:nvSpPr>
        <dsp:cNvPr id="0" name=""/>
        <dsp:cNvSpPr/>
      </dsp:nvSpPr>
      <dsp:spPr>
        <a:xfrm>
          <a:off x="824951" y="3478912"/>
          <a:ext cx="3299806" cy="164024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25" tIns="416621" rIns="64025" bIns="416621" numCol="1" spcCol="1270" anchor="ctr" anchorCtr="0">
          <a:noAutofit/>
        </a:bodyPr>
        <a:lstStyle/>
        <a:p>
          <a:pPr marL="0" lvl="0" indent="0" algn="l" defTabSz="488950">
            <a:lnSpc>
              <a:spcPct val="90000"/>
            </a:lnSpc>
            <a:spcBef>
              <a:spcPct val="0"/>
            </a:spcBef>
            <a:spcAft>
              <a:spcPct val="35000"/>
            </a:spcAft>
            <a:buNone/>
          </a:pPr>
          <a:r>
            <a:rPr lang="en-US" sz="1100" kern="1200" dirty="0"/>
            <a:t>Climax: After getting his pipe in the dive, Old man dives further to remember lost memories of family (going all the way to the ground floor).</a:t>
          </a:r>
        </a:p>
        <a:p>
          <a:pPr marL="0" lvl="0" indent="0" algn="l" defTabSz="488950">
            <a:lnSpc>
              <a:spcPct val="90000"/>
            </a:lnSpc>
            <a:spcBef>
              <a:spcPct val="0"/>
            </a:spcBef>
            <a:spcAft>
              <a:spcPct val="35000"/>
            </a:spcAft>
            <a:buNone/>
          </a:pPr>
          <a:r>
            <a:rPr lang="en-US" sz="1100" kern="1200" dirty="0"/>
            <a:t>Denouement: Old man has a drink of wine during dinner on the new floor and clangs the wine glasses, callback to wife.</a:t>
          </a:r>
        </a:p>
      </dsp:txBody>
      <dsp:txXfrm>
        <a:off x="824951" y="3478912"/>
        <a:ext cx="3299806" cy="1640241"/>
      </dsp:txXfrm>
    </dsp:sp>
    <dsp:sp modelId="{F2503949-44A8-4F38-B184-0B47C0C4AC52}">
      <dsp:nvSpPr>
        <dsp:cNvPr id="0" name=""/>
        <dsp:cNvSpPr/>
      </dsp:nvSpPr>
      <dsp:spPr>
        <a:xfrm>
          <a:off x="0" y="3478912"/>
          <a:ext cx="824951" cy="164024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654" tIns="162019" rIns="43654" bIns="162019" numCol="1" spcCol="1270" anchor="ctr" anchorCtr="0">
          <a:noAutofit/>
        </a:bodyPr>
        <a:lstStyle/>
        <a:p>
          <a:pPr marL="0" lvl="0" indent="0" algn="ctr" defTabSz="622300">
            <a:lnSpc>
              <a:spcPct val="90000"/>
            </a:lnSpc>
            <a:spcBef>
              <a:spcPct val="0"/>
            </a:spcBef>
            <a:spcAft>
              <a:spcPct val="35000"/>
            </a:spcAft>
            <a:buNone/>
          </a:pPr>
          <a:r>
            <a:rPr lang="en-US" sz="1400" kern="1200" dirty="0"/>
            <a:t>Act 3</a:t>
          </a:r>
        </a:p>
      </dsp:txBody>
      <dsp:txXfrm>
        <a:off x="0" y="3478912"/>
        <a:ext cx="824951" cy="1640241"/>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A28068-AFBD-4979-B752-9EB6F90B1386}" type="datetimeFigureOut">
              <a:rPr lang="en-US" smtClean="0"/>
              <a:t>4/4/2022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939589-3E79-4C82-AA4A-FE78234FAA59}" type="slidenum">
              <a:rPr lang="en-US" smtClean="0"/>
              <a:t>‹#›</a:t>
            </a:fld>
            <a:endParaRPr lang="en-US" dirty="0"/>
          </a:p>
        </p:txBody>
      </p:sp>
    </p:spTree>
    <p:extLst>
      <p:ext uri="{BB962C8B-B14F-4D97-AF65-F5344CB8AC3E}">
        <p14:creationId xmlns:p14="http://schemas.microsoft.com/office/powerpoint/2010/main" val="2194968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9780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Slid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98448" y="594360"/>
            <a:ext cx="6272784" cy="2843784"/>
          </a:xfrm>
        </p:spPr>
        <p:txBody>
          <a:bodyPr anchor="b"/>
          <a:lstStyle>
            <a:lvl1pPr algn="l">
              <a:defRPr sz="54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5641848" y="4700016"/>
            <a:ext cx="5093208" cy="1197864"/>
          </a:xfrm>
        </p:spPr>
        <p:txBody>
          <a:bodyPr>
            <a:normAutofit/>
          </a:bodyPr>
          <a:lstStyle>
            <a:lvl1pPr marL="0" indent="0" algn="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8E825845-66DD-4B77-A729-CD97D156FE6C}"/>
              </a:ext>
            </a:extLst>
          </p:cNvPr>
          <p:cNvCxnSpPr>
            <a:cxnSpLocks/>
          </p:cNvCxnSpPr>
          <p:nvPr userDrawn="1"/>
        </p:nvCxnSpPr>
        <p:spPr>
          <a:xfrm>
            <a:off x="1301262"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spTree>
    <p:extLst>
      <p:ext uri="{BB962C8B-B14F-4D97-AF65-F5344CB8AC3E}">
        <p14:creationId xmlns:p14="http://schemas.microsoft.com/office/powerpoint/2010/main" val="2137906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34120D15-E48C-4FBE-BB95-24DB36D9F458}"/>
              </a:ext>
            </a:extLst>
          </p:cNvPr>
          <p:cNvSpPr>
            <a:spLocks noGrp="1"/>
          </p:cNvSpPr>
          <p:nvPr>
            <p:ph type="pic" sz="quarter" idx="14"/>
          </p:nvPr>
        </p:nvSpPr>
        <p:spPr>
          <a:xfrm>
            <a:off x="1366432"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anchor="ctr">
            <a:noAutofit/>
          </a:bodyPr>
          <a:lstStyle>
            <a:lvl1pPr algn="ctr">
              <a:buNone/>
              <a:defRPr sz="1600" b="1">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5202936" y="585216"/>
            <a:ext cx="5833872" cy="2276856"/>
          </a:xfrm>
        </p:spPr>
        <p:txBody>
          <a:bodyPr anchor="b"/>
          <a:lstStyle>
            <a:lvl1pPr algn="r">
              <a:defRPr sz="6000" b="1" cap="all" spc="400" baseline="0">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r>
              <a:rPr lang="en-US" dirty="0"/>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dirty="0"/>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202936" y="3127248"/>
            <a:ext cx="5833872" cy="3118104"/>
          </a:xfrm>
        </p:spPr>
        <p:txBody>
          <a:bodyPr/>
          <a:lstStyle>
            <a:lvl1pPr marL="0" indent="0" algn="r">
              <a:buNone/>
              <a:defRPr sz="1800">
                <a:solidFill>
                  <a:schemeClr val="bg1"/>
                </a:solidFill>
              </a:defRPr>
            </a:lvl1pPr>
          </a:lstStyle>
          <a:p>
            <a:pPr lvl="0"/>
            <a:r>
              <a:rPr lang="en-US"/>
              <a:t>Click to edit Master text styles</a:t>
            </a:r>
          </a:p>
        </p:txBody>
      </p:sp>
      <p:sp>
        <p:nvSpPr>
          <p:cNvPr id="11" name="Graphic 12">
            <a:extLst>
              <a:ext uri="{FF2B5EF4-FFF2-40B4-BE49-F238E27FC236}">
                <a16:creationId xmlns:a16="http://schemas.microsoft.com/office/drawing/2014/main" id="{EA1B6985-3E5A-40F4-9268-D4AB3BBF8C91}"/>
              </a:ext>
            </a:extLst>
          </p:cNvPr>
          <p:cNvSpPr/>
          <p:nvPr userDrawn="1"/>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13" name="Graphic 13">
            <a:extLst>
              <a:ext uri="{FF2B5EF4-FFF2-40B4-BE49-F238E27FC236}">
                <a16:creationId xmlns:a16="http://schemas.microsoft.com/office/drawing/2014/main" id="{338BC906-9D03-4280-85E8-21A81BC21D73}"/>
              </a:ext>
            </a:extLst>
          </p:cNvPr>
          <p:cNvSpPr/>
          <p:nvPr userDrawn="1"/>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7" name="Graphic 15">
            <a:extLst>
              <a:ext uri="{FF2B5EF4-FFF2-40B4-BE49-F238E27FC236}">
                <a16:creationId xmlns:a16="http://schemas.microsoft.com/office/drawing/2014/main" id="{C5C06D53-C9F6-47E8-BFE1-B8193A1AED8B}"/>
              </a:ext>
            </a:extLst>
          </p:cNvPr>
          <p:cNvSpPr/>
          <p:nvPr userDrawn="1"/>
        </p:nvSpPr>
        <p:spPr>
          <a:xfrm>
            <a:off x="1669987"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Tree>
    <p:extLst>
      <p:ext uri="{BB962C8B-B14F-4D97-AF65-F5344CB8AC3E}">
        <p14:creationId xmlns:p14="http://schemas.microsoft.com/office/powerpoint/2010/main" val="2490768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62FC6D8-DD87-4B93-8491-43C84EE63FE2}"/>
              </a:ext>
            </a:extLst>
          </p:cNvPr>
          <p:cNvSpPr>
            <a:spLocks noGrp="1"/>
          </p:cNvSpPr>
          <p:nvPr>
            <p:ph type="pic" sz="quarter" idx="13"/>
          </p:nvPr>
        </p:nvSpPr>
        <p:spPr>
          <a:xfrm>
            <a:off x="7451965" y="1665520"/>
            <a:ext cx="4266960" cy="4266968"/>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a:xfrm>
            <a:off x="804672" y="1335024"/>
            <a:ext cx="6190488" cy="1179576"/>
          </a:xfrm>
        </p:spPr>
        <p:txBody>
          <a:bodyPr lIns="91440" tIns="45720" rIns="91440" bIns="45720" anchor="b"/>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850392" y="2825496"/>
            <a:ext cx="6190488" cy="3346704"/>
          </a:xfrm>
        </p:spPr>
        <p:txBody>
          <a:bodyPr/>
          <a:lstStyle>
            <a:lvl1pPr marL="0" indent="0">
              <a:lnSpc>
                <a:spcPct val="110000"/>
              </a:lnSpc>
              <a:buNone/>
              <a:defRPr sz="2000"/>
            </a:lvl1pPr>
            <a:lvl2pPr marL="228600">
              <a:defRPr sz="1800"/>
            </a:lvl2pPr>
            <a:lvl3pPr marL="457200">
              <a:defRPr sz="1600"/>
            </a:lvl3pPr>
            <a:lvl4pPr marL="685800">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lvl1pPr>
              <a:defRPr>
                <a:solidFill>
                  <a:schemeClr val="accent2"/>
                </a:solidFill>
              </a:defRPr>
            </a:lvl1pPr>
          </a:lstStyle>
          <a:p>
            <a:r>
              <a:rPr lang="en-US" dirty="0"/>
              <a:t>9/3/20XX</a:t>
            </a:r>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7964424" y="621792"/>
            <a:ext cx="4114800" cy="365125"/>
          </a:xfrm>
        </p:spPr>
        <p:txBody>
          <a:bodyPr/>
          <a:lstStyle>
            <a:lvl1pPr>
              <a:defRPr baseline="0">
                <a:solidFill>
                  <a:schemeClr val="accent2"/>
                </a:solidFill>
              </a:defRPr>
            </a:lvl1pPr>
          </a:lstStyle>
          <a:p>
            <a:r>
              <a:rPr lang="en-US" dirty="0"/>
              <a:t>Presentation Title</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9" name="Straight Connector 8">
            <a:extLst>
              <a:ext uri="{FF2B5EF4-FFF2-40B4-BE49-F238E27FC236}">
                <a16:creationId xmlns:a16="http://schemas.microsoft.com/office/drawing/2014/main" id="{FA8B3D0E-ED3F-46FA-AE79-5FEFDE9168E3}"/>
              </a:ext>
            </a:extLst>
          </p:cNvPr>
          <p:cNvCxnSpPr>
            <a:cxnSpLocks/>
          </p:cNvCxnSpPr>
          <p:nvPr userDrawn="1"/>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7" name="Graphic 10">
            <a:extLst>
              <a:ext uri="{FF2B5EF4-FFF2-40B4-BE49-F238E27FC236}">
                <a16:creationId xmlns:a16="http://schemas.microsoft.com/office/drawing/2014/main" id="{AAD06B87-D9B2-4F94-B734-A8F039A2033F}"/>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9" name="Graphic 11">
            <a:extLst>
              <a:ext uri="{FF2B5EF4-FFF2-40B4-BE49-F238E27FC236}">
                <a16:creationId xmlns:a16="http://schemas.microsoft.com/office/drawing/2014/main" id="{BB13A13C-36EA-4B13-9175-C5FE95B34D33}"/>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Tree>
    <p:extLst>
      <p:ext uri="{BB962C8B-B14F-4D97-AF65-F5344CB8AC3E}">
        <p14:creationId xmlns:p14="http://schemas.microsoft.com/office/powerpoint/2010/main" val="1897111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Section Header">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463040"/>
            <a:ext cx="9144000" cy="2340864"/>
          </a:xfrm>
        </p:spPr>
        <p:txBody>
          <a:bodyPr anchor="b">
            <a:normAutofit/>
          </a:bodyPr>
          <a:lstStyle>
            <a:lvl1pPr algn="ctr">
              <a:defRPr sz="60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7048" y="3858768"/>
            <a:ext cx="9144000" cy="1325880"/>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Graphic 12">
            <a:extLst>
              <a:ext uri="{FF2B5EF4-FFF2-40B4-BE49-F238E27FC236}">
                <a16:creationId xmlns:a16="http://schemas.microsoft.com/office/drawing/2014/main" id="{8A41917E-4B97-447C-98AB-970D625F1DE6}"/>
              </a:ext>
            </a:extLst>
          </p:cNvPr>
          <p:cNvSpPr/>
          <p:nvPr userDrawn="1"/>
        </p:nvSpPr>
        <p:spPr>
          <a:xfrm>
            <a:off x="10772266" y="3054359"/>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5" name="Graphic 13">
            <a:extLst>
              <a:ext uri="{FF2B5EF4-FFF2-40B4-BE49-F238E27FC236}">
                <a16:creationId xmlns:a16="http://schemas.microsoft.com/office/drawing/2014/main" id="{3B3FD238-4561-4AF8-A1F1-185B0CAFE2AC}"/>
              </a:ext>
            </a:extLst>
          </p:cNvPr>
          <p:cNvSpPr/>
          <p:nvPr userDrawn="1"/>
        </p:nvSpPr>
        <p:spPr>
          <a:xfrm>
            <a:off x="10724364" y="2515838"/>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6" name="Graphic 15">
            <a:extLst>
              <a:ext uri="{FF2B5EF4-FFF2-40B4-BE49-F238E27FC236}">
                <a16:creationId xmlns:a16="http://schemas.microsoft.com/office/drawing/2014/main" id="{BAB9414C-AE69-4648-873E-9CE6B2DF8A71}"/>
              </a:ext>
            </a:extLst>
          </p:cNvPr>
          <p:cNvSpPr/>
          <p:nvPr userDrawn="1"/>
        </p:nvSpPr>
        <p:spPr>
          <a:xfrm>
            <a:off x="11024834" y="2787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7" name="Graphic 22">
            <a:extLst>
              <a:ext uri="{FF2B5EF4-FFF2-40B4-BE49-F238E27FC236}">
                <a16:creationId xmlns:a16="http://schemas.microsoft.com/office/drawing/2014/main" id="{3BF75235-4E6E-4184-82A5-EE6FE7993BBC}"/>
              </a:ext>
            </a:extLst>
          </p:cNvPr>
          <p:cNvSpPr/>
          <p:nvPr userDrawn="1"/>
        </p:nvSpPr>
        <p:spPr>
          <a:xfrm>
            <a:off x="1261869" y="263344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1">
            <a:extLst>
              <a:ext uri="{FF2B5EF4-FFF2-40B4-BE49-F238E27FC236}">
                <a16:creationId xmlns:a16="http://schemas.microsoft.com/office/drawing/2014/main" id="{E66FE37C-2F4B-42DA-BFF6-92DD00BDC49B}"/>
              </a:ext>
            </a:extLst>
          </p:cNvPr>
          <p:cNvSpPr/>
          <p:nvPr userDrawn="1"/>
        </p:nvSpPr>
        <p:spPr>
          <a:xfrm>
            <a:off x="1064053" y="3083338"/>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chemeClr val="bg1"/>
          </a:solidFill>
          <a:ln w="469" cap="flat">
            <a:noFill/>
            <a:prstDash val="solid"/>
            <a:miter/>
          </a:ln>
        </p:spPr>
        <p:txBody>
          <a:bodyPr rtlCol="0" anchor="ctr"/>
          <a:lstStyle/>
          <a:p>
            <a:endParaRPr lang="en-US" dirty="0"/>
          </a:p>
        </p:txBody>
      </p:sp>
      <p:sp>
        <p:nvSpPr>
          <p:cNvPr id="13" name="Graphic 23">
            <a:extLst>
              <a:ext uri="{FF2B5EF4-FFF2-40B4-BE49-F238E27FC236}">
                <a16:creationId xmlns:a16="http://schemas.microsoft.com/office/drawing/2014/main" id="{DDD38822-731A-48DA-A8A0-FBBAF7A6D65D}"/>
              </a:ext>
            </a:extLst>
          </p:cNvPr>
          <p:cNvSpPr/>
          <p:nvPr userDrawn="1"/>
        </p:nvSpPr>
        <p:spPr>
          <a:xfrm>
            <a:off x="1413405" y="349287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3442482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1745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6391656" y="841248"/>
            <a:ext cx="4434840" cy="3236976"/>
          </a:xfrm>
        </p:spPr>
        <p:txBody>
          <a:bodyPr anchor="b"/>
          <a:lstStyle>
            <a:lvl1pPr algn="l">
              <a:lnSpc>
                <a:spcPct val="110000"/>
              </a:lnSpc>
              <a:spcBef>
                <a:spcPts val="1000"/>
              </a:spcBef>
              <a:defRPr sz="3600" b="0" i="0" cap="none"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5" y="4498848"/>
            <a:ext cx="4434835" cy="510474"/>
          </a:xfrm>
        </p:spPr>
        <p:txBody>
          <a:bodyPr/>
          <a:lstStyle>
            <a:lvl1pPr marL="0" indent="0" algn="l">
              <a:lnSpc>
                <a:spcPct val="11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dirty="0"/>
              <a:t>Presentation Title</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01752"/>
            <a:ext cx="5221224" cy="6263640"/>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299048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le and Content">
    <p:bg>
      <p:bgPr>
        <a:gradFill>
          <a:gsLst>
            <a:gs pos="100000">
              <a:schemeClr val="accent4"/>
            </a:gs>
            <a:gs pos="0">
              <a:schemeClr val="accent2"/>
            </a:gs>
          </a:gsLst>
          <a:lin ang="189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576072" y="365125"/>
            <a:ext cx="10771632" cy="1325563"/>
          </a:xfrm>
        </p:spPr>
        <p:txBody>
          <a:bodyPr/>
          <a:lstStyle>
            <a:lvl1pPr>
              <a:defRPr sz="5400" b="1" cap="all" baseline="0">
                <a:solidFill>
                  <a:schemeClr val="bg1"/>
                </a:solidFill>
              </a:defRPr>
            </a:lvl1pPr>
          </a:lstStyle>
          <a:p>
            <a:r>
              <a:rPr lang="en-US" dirty="0"/>
              <a:t>Title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576072" y="1825625"/>
            <a:ext cx="10771632"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a:xfrm>
            <a:off x="658368" y="6356350"/>
            <a:ext cx="2743200" cy="365125"/>
          </a:xfrm>
        </p:spPr>
        <p:txBody>
          <a:bodyPr/>
          <a:lstStyle>
            <a:lvl1pPr>
              <a:defRPr>
                <a:solidFill>
                  <a:schemeClr val="bg1"/>
                </a:solidFill>
              </a:defRPr>
            </a:lvl1pPr>
          </a:lstStyle>
          <a:p>
            <a:r>
              <a:rPr lang="en-US" dirty="0"/>
              <a:t>9/3/20XX</a:t>
            </a:r>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8503920" y="841248"/>
            <a:ext cx="3630168" cy="365125"/>
          </a:xfrm>
        </p:spPr>
        <p:txBody>
          <a:bodyPr/>
          <a:lstStyle>
            <a:lvl1pPr>
              <a:defRPr>
                <a:solidFill>
                  <a:schemeClr val="bg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bg1"/>
                </a:solidFill>
              </a:defRPr>
            </a:lvl1pPr>
          </a:lstStyle>
          <a:p>
            <a:fld id="{D8DA9DAA-006C-4F4B-980E-E3DF019B24E2}" type="slidenum">
              <a:rPr lang="en-US" smtClean="0"/>
              <a:pPr/>
              <a:t>‹#›</a:t>
            </a:fld>
            <a:endParaRPr lang="en-US" dirty="0"/>
          </a:p>
        </p:txBody>
      </p:sp>
      <p:sp>
        <p:nvSpPr>
          <p:cNvPr id="9" name="Graphic 22">
            <a:extLst>
              <a:ext uri="{FF2B5EF4-FFF2-40B4-BE49-F238E27FC236}">
                <a16:creationId xmlns:a16="http://schemas.microsoft.com/office/drawing/2014/main" id="{4EADA2ED-8A8C-4D17-8798-F26BF3B4CE25}"/>
              </a:ext>
            </a:extLst>
          </p:cNvPr>
          <p:cNvSpPr/>
          <p:nvPr userDrawn="1"/>
        </p:nvSpPr>
        <p:spPr>
          <a:xfrm>
            <a:off x="11202264" y="344083"/>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3">
            <a:extLst>
              <a:ext uri="{FF2B5EF4-FFF2-40B4-BE49-F238E27FC236}">
                <a16:creationId xmlns:a16="http://schemas.microsoft.com/office/drawing/2014/main" id="{54AB3A25-6605-4446-9E53-ACEECD25E27B}"/>
              </a:ext>
            </a:extLst>
          </p:cNvPr>
          <p:cNvSpPr/>
          <p:nvPr userDrawn="1"/>
        </p:nvSpPr>
        <p:spPr>
          <a:xfrm>
            <a:off x="11563141" y="59091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122263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1444752"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784848"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Graphic 15">
            <a:extLst>
              <a:ext uri="{FF2B5EF4-FFF2-40B4-BE49-F238E27FC236}">
                <a16:creationId xmlns:a16="http://schemas.microsoft.com/office/drawing/2014/main" id="{D8685329-C6A1-4CB4-8AAE-150D0341F6A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2" name="Graphic 16">
            <a:extLst>
              <a:ext uri="{FF2B5EF4-FFF2-40B4-BE49-F238E27FC236}">
                <a16:creationId xmlns:a16="http://schemas.microsoft.com/office/drawing/2014/main" id="{83CE1DAA-30A3-41AE-8AE1-A7EE5C48A6F3}"/>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4" name="Graphic 14">
            <a:extLst>
              <a:ext uri="{FF2B5EF4-FFF2-40B4-BE49-F238E27FC236}">
                <a16:creationId xmlns:a16="http://schemas.microsoft.com/office/drawing/2014/main" id="{065162DD-7ACB-4F9C-90DD-24C743035892}"/>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1205288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784848"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784848"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937595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4983480"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4983480"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5" name="Text Placeholder 4">
            <a:extLst>
              <a:ext uri="{FF2B5EF4-FFF2-40B4-BE49-F238E27FC236}">
                <a16:creationId xmlns:a16="http://schemas.microsoft.com/office/drawing/2014/main" id="{2D693B15-7265-4478-9579-62FCD5222D04}"/>
              </a:ext>
            </a:extLst>
          </p:cNvPr>
          <p:cNvSpPr>
            <a:spLocks noGrp="1"/>
          </p:cNvSpPr>
          <p:nvPr>
            <p:ph type="body" sz="quarter" idx="13"/>
          </p:nvPr>
        </p:nvSpPr>
        <p:spPr>
          <a:xfrm>
            <a:off x="8531352" y="1769269"/>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5">
            <a:extLst>
              <a:ext uri="{FF2B5EF4-FFF2-40B4-BE49-F238E27FC236}">
                <a16:creationId xmlns:a16="http://schemas.microsoft.com/office/drawing/2014/main" id="{48F9E92F-BB16-4896-A47F-6497C3D705B9}"/>
              </a:ext>
            </a:extLst>
          </p:cNvPr>
          <p:cNvSpPr>
            <a:spLocks noGrp="1"/>
          </p:cNvSpPr>
          <p:nvPr>
            <p:ph sz="quarter" idx="14"/>
          </p:nvPr>
        </p:nvSpPr>
        <p:spPr>
          <a:xfrm>
            <a:off x="8531352" y="2593181"/>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73079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6391656" y="804672"/>
            <a:ext cx="4434840" cy="886968"/>
          </a:xfrm>
        </p:spPr>
        <p:txBody>
          <a:bodyPr anchor="b"/>
          <a:lstStyle>
            <a:lvl1pPr algn="l">
              <a:defRPr sz="5400" b="0" i="0" cap="none" baseline="0"/>
            </a:lvl1pPr>
          </a:lstStyle>
          <a:p>
            <a:r>
              <a:rPr lang="en-US" dirty="0"/>
              <a:t>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4" y="1801368"/>
            <a:ext cx="4434840" cy="4754880"/>
          </a:xfrm>
        </p:spPr>
        <p:txBody>
          <a:bodyPr>
            <a:normAutofit/>
          </a:bodyPr>
          <a:lstStyle>
            <a:lvl1pPr marL="0" indent="0" algn="l">
              <a:lnSpc>
                <a:spcPct val="11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dirty="0"/>
              <a:t>Presentation Title</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108960"/>
            <a:ext cx="5221224" cy="3447288"/>
          </a:xfrm>
        </p:spPr>
        <p:txBody>
          <a:bodyPr anchor="ctr"/>
          <a:lstStyle>
            <a:lvl1pPr algn="ctr">
              <a:buNone/>
              <a:defRPr>
                <a:solidFill>
                  <a:schemeClr val="bg1"/>
                </a:solidFill>
              </a:defRPr>
            </a:lvl1pPr>
          </a:lstStyle>
          <a:p>
            <a:r>
              <a:rPr lang="en-US"/>
              <a:t>Click icon to add picture</a:t>
            </a:r>
            <a:endParaRPr lang="en-US" dirty="0"/>
          </a:p>
        </p:txBody>
      </p:sp>
      <p:sp>
        <p:nvSpPr>
          <p:cNvPr id="10" name="Picture Placeholder 12">
            <a:extLst>
              <a:ext uri="{FF2B5EF4-FFF2-40B4-BE49-F238E27FC236}">
                <a16:creationId xmlns:a16="http://schemas.microsoft.com/office/drawing/2014/main" id="{F146D6C1-343E-4F97-A565-55BBB15F4C77}"/>
              </a:ext>
            </a:extLst>
          </p:cNvPr>
          <p:cNvSpPr>
            <a:spLocks noGrp="1"/>
          </p:cNvSpPr>
          <p:nvPr>
            <p:ph type="pic" sz="quarter" idx="14"/>
          </p:nvPr>
        </p:nvSpPr>
        <p:spPr>
          <a:xfrm>
            <a:off x="283464"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
        <p:nvSpPr>
          <p:cNvPr id="11" name="Picture Placeholder 12">
            <a:extLst>
              <a:ext uri="{FF2B5EF4-FFF2-40B4-BE49-F238E27FC236}">
                <a16:creationId xmlns:a16="http://schemas.microsoft.com/office/drawing/2014/main" id="{BA123E2D-4554-47D5-B0EC-0C47EDB41626}"/>
              </a:ext>
            </a:extLst>
          </p:cNvPr>
          <p:cNvSpPr>
            <a:spLocks noGrp="1"/>
          </p:cNvSpPr>
          <p:nvPr>
            <p:ph type="pic" sz="quarter" idx="15"/>
          </p:nvPr>
        </p:nvSpPr>
        <p:spPr>
          <a:xfrm>
            <a:off x="3044952"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257891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3186EA6A-5CD5-4DF7-9C8A-EDFAF28A80D9}"/>
              </a:ext>
            </a:extLst>
          </p:cNvPr>
          <p:cNvSpPr>
            <a:spLocks noGrp="1"/>
          </p:cNvSpPr>
          <p:nvPr>
            <p:ph type="pic" sz="quarter" idx="14"/>
          </p:nvPr>
        </p:nvSpPr>
        <p:spPr>
          <a:xfrm>
            <a:off x="1777111" y="407499"/>
            <a:ext cx="1952279" cy="1952279"/>
          </a:xfrm>
          <a:custGeom>
            <a:avLst/>
            <a:gdLst>
              <a:gd name="connsiteX0" fmla="*/ 976140 w 1952279"/>
              <a:gd name="connsiteY0" fmla="*/ 0 h 1952279"/>
              <a:gd name="connsiteX1" fmla="*/ 1952279 w 1952279"/>
              <a:gd name="connsiteY1" fmla="*/ 976140 h 1952279"/>
              <a:gd name="connsiteX2" fmla="*/ 976140 w 1952279"/>
              <a:gd name="connsiteY2" fmla="*/ 1952279 h 1952279"/>
              <a:gd name="connsiteX3" fmla="*/ 0 w 1952279"/>
              <a:gd name="connsiteY3" fmla="*/ 976140 h 1952279"/>
              <a:gd name="connsiteX4" fmla="*/ 976140 w 1952279"/>
              <a:gd name="connsiteY4" fmla="*/ 0 h 1952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279" h="1952279">
                <a:moveTo>
                  <a:pt x="976140" y="0"/>
                </a:moveTo>
                <a:cubicBezTo>
                  <a:pt x="1515247" y="0"/>
                  <a:pt x="1952279" y="437033"/>
                  <a:pt x="1952279" y="976140"/>
                </a:cubicBezTo>
                <a:cubicBezTo>
                  <a:pt x="1952279" y="1515246"/>
                  <a:pt x="1515247" y="1952279"/>
                  <a:pt x="976140" y="1952279"/>
                </a:cubicBezTo>
                <a:cubicBezTo>
                  <a:pt x="437033" y="1952279"/>
                  <a:pt x="0" y="1515246"/>
                  <a:pt x="0" y="976140"/>
                </a:cubicBezTo>
                <a:cubicBezTo>
                  <a:pt x="0" y="437033"/>
                  <a:pt x="437033" y="0"/>
                  <a:pt x="976140"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83D5117F-F235-498D-99A5-9DE2D665576C}"/>
              </a:ext>
            </a:extLst>
          </p:cNvPr>
          <p:cNvSpPr>
            <a:spLocks noGrp="1"/>
          </p:cNvSpPr>
          <p:nvPr>
            <p:ph type="pic" sz="quarter" idx="15"/>
          </p:nvPr>
        </p:nvSpPr>
        <p:spPr>
          <a:xfrm>
            <a:off x="3528345" y="1972581"/>
            <a:ext cx="2290065" cy="2273502"/>
          </a:xfrm>
          <a:custGeom>
            <a:avLst/>
            <a:gdLst>
              <a:gd name="connsiteX0" fmla="*/ 1145032 w 2290065"/>
              <a:gd name="connsiteY0" fmla="*/ 0 h 2273502"/>
              <a:gd name="connsiteX1" fmla="*/ 2290065 w 2290065"/>
              <a:gd name="connsiteY1" fmla="*/ 1145033 h 2273502"/>
              <a:gd name="connsiteX2" fmla="*/ 1375797 w 2290065"/>
              <a:gd name="connsiteY2" fmla="*/ 2266803 h 2273502"/>
              <a:gd name="connsiteX3" fmla="*/ 1331903 w 2290065"/>
              <a:gd name="connsiteY3" fmla="*/ 2273502 h 2273502"/>
              <a:gd name="connsiteX4" fmla="*/ 958162 w 2290065"/>
              <a:gd name="connsiteY4" fmla="*/ 2273502 h 2273502"/>
              <a:gd name="connsiteX5" fmla="*/ 914268 w 2290065"/>
              <a:gd name="connsiteY5" fmla="*/ 2266803 h 2273502"/>
              <a:gd name="connsiteX6" fmla="*/ 5911 w 2290065"/>
              <a:gd name="connsiteY6" fmla="*/ 1262106 h 2273502"/>
              <a:gd name="connsiteX7" fmla="*/ 0 w 2290065"/>
              <a:gd name="connsiteY7" fmla="*/ 1145053 h 2273502"/>
              <a:gd name="connsiteX8" fmla="*/ 0 w 2290065"/>
              <a:gd name="connsiteY8" fmla="*/ 1145014 h 2273502"/>
              <a:gd name="connsiteX9" fmla="*/ 5911 w 2290065"/>
              <a:gd name="connsiteY9" fmla="*/ 1027960 h 2273502"/>
              <a:gd name="connsiteX10" fmla="*/ 1145032 w 2290065"/>
              <a:gd name="connsiteY10" fmla="*/ 0 h 22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90065" h="2273502">
                <a:moveTo>
                  <a:pt x="1145032" y="0"/>
                </a:moveTo>
                <a:cubicBezTo>
                  <a:pt x="1777417" y="0"/>
                  <a:pt x="2290065" y="512649"/>
                  <a:pt x="2290065" y="1145033"/>
                </a:cubicBezTo>
                <a:cubicBezTo>
                  <a:pt x="2290065" y="1698370"/>
                  <a:pt x="1897569" y="2160033"/>
                  <a:pt x="1375797" y="2266803"/>
                </a:cubicBezTo>
                <a:lnTo>
                  <a:pt x="1331903" y="2273502"/>
                </a:lnTo>
                <a:lnTo>
                  <a:pt x="958162" y="2273502"/>
                </a:lnTo>
                <a:lnTo>
                  <a:pt x="914268" y="2266803"/>
                </a:lnTo>
                <a:cubicBezTo>
                  <a:pt x="429765" y="2167660"/>
                  <a:pt x="56730" y="1762511"/>
                  <a:pt x="5911" y="1262106"/>
                </a:cubicBezTo>
                <a:lnTo>
                  <a:pt x="0" y="1145053"/>
                </a:lnTo>
                <a:lnTo>
                  <a:pt x="0" y="1145014"/>
                </a:lnTo>
                <a:lnTo>
                  <a:pt x="5911" y="1027960"/>
                </a:lnTo>
                <a:cubicBezTo>
                  <a:pt x="64548" y="450571"/>
                  <a:pt x="552172" y="0"/>
                  <a:pt x="1145032"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1" name="Picture Placeholder 30">
            <a:extLst>
              <a:ext uri="{FF2B5EF4-FFF2-40B4-BE49-F238E27FC236}">
                <a16:creationId xmlns:a16="http://schemas.microsoft.com/office/drawing/2014/main" id="{E1E0A794-F1D3-4628-B5B1-9D48AB34C3D4}"/>
              </a:ext>
            </a:extLst>
          </p:cNvPr>
          <p:cNvSpPr>
            <a:spLocks noGrp="1"/>
          </p:cNvSpPr>
          <p:nvPr>
            <p:ph type="pic" sz="quarter" idx="16"/>
          </p:nvPr>
        </p:nvSpPr>
        <p:spPr>
          <a:xfrm>
            <a:off x="5579539" y="4386312"/>
            <a:ext cx="3119293" cy="2462810"/>
          </a:xfrm>
          <a:custGeom>
            <a:avLst/>
            <a:gdLst>
              <a:gd name="connsiteX0" fmla="*/ 1559647 w 3119293"/>
              <a:gd name="connsiteY0" fmla="*/ 0 h 2462810"/>
              <a:gd name="connsiteX1" fmla="*/ 3119293 w 3119293"/>
              <a:gd name="connsiteY1" fmla="*/ 1559647 h 2462810"/>
              <a:gd name="connsiteX2" fmla="*/ 2852930 w 3119293"/>
              <a:gd name="connsiteY2" fmla="*/ 2431660 h 2462810"/>
              <a:gd name="connsiteX3" fmla="*/ 2829636 w 3119293"/>
              <a:gd name="connsiteY3" fmla="*/ 2462810 h 2462810"/>
              <a:gd name="connsiteX4" fmla="*/ 289658 w 3119293"/>
              <a:gd name="connsiteY4" fmla="*/ 2462810 h 2462810"/>
              <a:gd name="connsiteX5" fmla="*/ 266363 w 3119293"/>
              <a:gd name="connsiteY5" fmla="*/ 2431660 h 2462810"/>
              <a:gd name="connsiteX6" fmla="*/ 0 w 3119293"/>
              <a:gd name="connsiteY6" fmla="*/ 1559647 h 2462810"/>
              <a:gd name="connsiteX7" fmla="*/ 1559647 w 3119293"/>
              <a:gd name="connsiteY7" fmla="*/ 0 h 2462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9293" h="2462810">
                <a:moveTo>
                  <a:pt x="1559647" y="0"/>
                </a:moveTo>
                <a:cubicBezTo>
                  <a:pt x="2421016" y="0"/>
                  <a:pt x="3119293" y="698278"/>
                  <a:pt x="3119293" y="1559647"/>
                </a:cubicBezTo>
                <a:cubicBezTo>
                  <a:pt x="3119293" y="1882660"/>
                  <a:pt x="3021098" y="2182739"/>
                  <a:pt x="2852930" y="2431660"/>
                </a:cubicBezTo>
                <a:lnTo>
                  <a:pt x="2829636" y="2462810"/>
                </a:lnTo>
                <a:lnTo>
                  <a:pt x="289658" y="2462810"/>
                </a:lnTo>
                <a:lnTo>
                  <a:pt x="266363" y="2431660"/>
                </a:lnTo>
                <a:cubicBezTo>
                  <a:pt x="98195" y="2182739"/>
                  <a:pt x="0" y="1882660"/>
                  <a:pt x="0" y="1559647"/>
                </a:cubicBezTo>
                <a:cubicBezTo>
                  <a:pt x="0" y="698278"/>
                  <a:pt x="698278" y="0"/>
                  <a:pt x="1559647"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0" name="Picture Placeholder 29">
            <a:extLst>
              <a:ext uri="{FF2B5EF4-FFF2-40B4-BE49-F238E27FC236}">
                <a16:creationId xmlns:a16="http://schemas.microsoft.com/office/drawing/2014/main" id="{B8D3F45B-B631-47D3-A33C-71CEC2B3602C}"/>
              </a:ext>
            </a:extLst>
          </p:cNvPr>
          <p:cNvSpPr>
            <a:spLocks noGrp="1"/>
          </p:cNvSpPr>
          <p:nvPr>
            <p:ph type="pic" sz="quarter" idx="17"/>
          </p:nvPr>
        </p:nvSpPr>
        <p:spPr>
          <a:xfrm>
            <a:off x="1092905" y="4018982"/>
            <a:ext cx="3854161" cy="2839018"/>
          </a:xfrm>
          <a:custGeom>
            <a:avLst/>
            <a:gdLst>
              <a:gd name="connsiteX0" fmla="*/ 1927061 w 3854161"/>
              <a:gd name="connsiteY0" fmla="*/ 0 h 2839018"/>
              <a:gd name="connsiteX1" fmla="*/ 1927101 w 3854161"/>
              <a:gd name="connsiteY1" fmla="*/ 0 h 2839018"/>
              <a:gd name="connsiteX2" fmla="*/ 2124114 w 3854161"/>
              <a:gd name="connsiteY2" fmla="*/ 9948 h 2839018"/>
              <a:gd name="connsiteX3" fmla="*/ 3854161 w 3854161"/>
              <a:gd name="connsiteY3" fmla="*/ 1927080 h 2839018"/>
              <a:gd name="connsiteX4" fmla="*/ 3702722 w 3854161"/>
              <a:gd name="connsiteY4" fmla="*/ 2677187 h 2839018"/>
              <a:gd name="connsiteX5" fmla="*/ 3624763 w 3854161"/>
              <a:gd name="connsiteY5" fmla="*/ 2839018 h 2839018"/>
              <a:gd name="connsiteX6" fmla="*/ 229398 w 3854161"/>
              <a:gd name="connsiteY6" fmla="*/ 2839018 h 2839018"/>
              <a:gd name="connsiteX7" fmla="*/ 151440 w 3854161"/>
              <a:gd name="connsiteY7" fmla="*/ 2677187 h 2839018"/>
              <a:gd name="connsiteX8" fmla="*/ 0 w 3854161"/>
              <a:gd name="connsiteY8" fmla="*/ 1927080 h 2839018"/>
              <a:gd name="connsiteX9" fmla="*/ 1730048 w 3854161"/>
              <a:gd name="connsiteY9" fmla="*/ 9948 h 28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161" h="2839018">
                <a:moveTo>
                  <a:pt x="1927061" y="0"/>
                </a:moveTo>
                <a:lnTo>
                  <a:pt x="1927101" y="0"/>
                </a:lnTo>
                <a:lnTo>
                  <a:pt x="2124114" y="9948"/>
                </a:lnTo>
                <a:cubicBezTo>
                  <a:pt x="3095856" y="108634"/>
                  <a:pt x="3854161" y="929301"/>
                  <a:pt x="3854161" y="1927080"/>
                </a:cubicBezTo>
                <a:cubicBezTo>
                  <a:pt x="3854161" y="2193154"/>
                  <a:pt x="3800237" y="2446634"/>
                  <a:pt x="3702722" y="2677187"/>
                </a:cubicBezTo>
                <a:lnTo>
                  <a:pt x="3624763" y="2839018"/>
                </a:lnTo>
                <a:lnTo>
                  <a:pt x="229398" y="2839018"/>
                </a:lnTo>
                <a:lnTo>
                  <a:pt x="151440" y="2677187"/>
                </a:lnTo>
                <a:cubicBezTo>
                  <a:pt x="53924" y="2446634"/>
                  <a:pt x="0" y="2193154"/>
                  <a:pt x="0" y="1927080"/>
                </a:cubicBezTo>
                <a:cubicBezTo>
                  <a:pt x="0" y="929301"/>
                  <a:pt x="758305" y="108634"/>
                  <a:pt x="1730048" y="9948"/>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a:xfrm>
            <a:off x="5760720" y="585216"/>
            <a:ext cx="5276088" cy="2276856"/>
          </a:xfrm>
        </p:spPr>
        <p:txBody>
          <a:bodyPr anchor="b"/>
          <a:lstStyle>
            <a:lvl1pPr algn="r">
              <a:defRPr sz="4800" b="1" cap="all" spc="400" baseline="0">
                <a:solidFill>
                  <a:schemeClr val="bg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r>
              <a:rPr lang="en-US" dirty="0"/>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dirty="0"/>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sp>
        <p:nvSpPr>
          <p:cNvPr id="8" name="Graphic 32">
            <a:extLst>
              <a:ext uri="{FF2B5EF4-FFF2-40B4-BE49-F238E27FC236}">
                <a16:creationId xmlns:a16="http://schemas.microsoft.com/office/drawing/2014/main" id="{846CD0EA-B0AA-4845-81A5-4ADD7C58B12F}"/>
              </a:ext>
            </a:extLst>
          </p:cNvPr>
          <p:cNvSpPr/>
          <p:nvPr userDrawn="1"/>
        </p:nvSpPr>
        <p:spPr>
          <a:xfrm>
            <a:off x="1472366" y="185953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0" name="Graphic 33">
            <a:extLst>
              <a:ext uri="{FF2B5EF4-FFF2-40B4-BE49-F238E27FC236}">
                <a16:creationId xmlns:a16="http://schemas.microsoft.com/office/drawing/2014/main" id="{0E97A0CB-7CB1-47F0-BD48-EEECBAC39CD2}"/>
              </a:ext>
            </a:extLst>
          </p:cNvPr>
          <p:cNvSpPr/>
          <p:nvPr userDrawn="1"/>
        </p:nvSpPr>
        <p:spPr>
          <a:xfrm>
            <a:off x="2014523" y="3146867"/>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12" name="Graphic 31">
            <a:extLst>
              <a:ext uri="{FF2B5EF4-FFF2-40B4-BE49-F238E27FC236}">
                <a16:creationId xmlns:a16="http://schemas.microsoft.com/office/drawing/2014/main" id="{477816C9-06CB-4BC5-B26B-6A2877BD941A}"/>
              </a:ext>
            </a:extLst>
          </p:cNvPr>
          <p:cNvSpPr/>
          <p:nvPr userDrawn="1"/>
        </p:nvSpPr>
        <p:spPr>
          <a:xfrm>
            <a:off x="5404920" y="450829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760720" y="3127248"/>
            <a:ext cx="5276088" cy="1124712"/>
          </a:xfrm>
        </p:spPr>
        <p:txBody>
          <a:bodyPr/>
          <a:lstStyle>
            <a:lvl1pPr marL="0" indent="0" algn="r">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010451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r>
              <a:rPr lang="en-US" dirty="0"/>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291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r>
              <a:rPr lang="en-US" dirty="0"/>
              <a:t>9/3/20XX</a:t>
            </a:r>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867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68059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775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r>
              <a:rPr lang="en-US" dirty="0"/>
              <a:t>9/3/20XX</a:t>
            </a:r>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D8DA9DAA-006C-4F4B-980E-E3DF019B24E2}" type="slidenum">
              <a:rPr lang="en-US" smtClean="0"/>
              <a:t>‹#›</a:t>
            </a:fld>
            <a:endParaRPr lang="en-US" dirty="0"/>
          </a:p>
        </p:txBody>
      </p:sp>
    </p:spTree>
    <p:extLst>
      <p:ext uri="{BB962C8B-B14F-4D97-AF65-F5344CB8AC3E}">
        <p14:creationId xmlns:p14="http://schemas.microsoft.com/office/powerpoint/2010/main" val="1999713800"/>
      </p:ext>
    </p:extLst>
  </p:cSld>
  <p:clrMap bg1="lt1" tx1="dk1" bg2="lt2" tx2="dk2" accent1="accent1" accent2="accent2" accent3="accent3" accent4="accent4" accent5="accent5" accent6="accent6" hlink="hlink" folHlink="folHlink"/>
  <p:sldLayoutIdLst>
    <p:sldLayoutId id="2147483697" r:id="rId1"/>
    <p:sldLayoutId id="2147483708" r:id="rId2"/>
    <p:sldLayoutId id="2147483717" r:id="rId3"/>
    <p:sldLayoutId id="2147483710" r:id="rId4"/>
    <p:sldLayoutId id="2147483709" r:id="rId5"/>
    <p:sldLayoutId id="2147483698" r:id="rId6"/>
    <p:sldLayoutId id="2147483713" r:id="rId7"/>
    <p:sldLayoutId id="2147483712" r:id="rId8"/>
    <p:sldLayoutId id="2147483700" r:id="rId9"/>
    <p:sldLayoutId id="2147483701" r:id="rId10"/>
    <p:sldLayoutId id="2147483716" r:id="rId11"/>
    <p:sldLayoutId id="2147483714" r:id="rId12"/>
    <p:sldLayoutId id="2147483715" r:id="rId13"/>
    <p:sldLayoutId id="2147483702" r:id="rId14"/>
    <p:sldLayoutId id="2147483703" r:id="rId15"/>
    <p:sldLayoutId id="2147483704" r:id="rId16"/>
    <p:sldLayoutId id="2147483705" r:id="rId1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5.xml"/><Relationship Id="rId1" Type="http://schemas.openxmlformats.org/officeDocument/2006/relationships/video" Target="https://www.youtube.com/embed/j0YSFvPTm2A?feature=oembed"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png"/><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3.xml"/><Relationship Id="rId5" Type="http://schemas.openxmlformats.org/officeDocument/2006/relationships/image" Target="../media/image9.jpg"/><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p:txBody>
          <a:bodyPr/>
          <a:lstStyle/>
          <a:p>
            <a:r>
              <a:rPr lang="en-US" sz="5400" spc="400" dirty="0">
                <a:solidFill>
                  <a:schemeClr val="bg1"/>
                </a:solidFill>
              </a:rPr>
              <a:t>House of the Small Cubes</a:t>
            </a:r>
            <a:endParaRPr lang="en-US" dirty="0"/>
          </a:p>
        </p:txBody>
      </p:sp>
      <p:sp>
        <p:nvSpPr>
          <p:cNvPr id="3" name="Subtitle 2">
            <a:extLst>
              <a:ext uri="{FF2B5EF4-FFF2-40B4-BE49-F238E27FC236}">
                <a16:creationId xmlns:a16="http://schemas.microsoft.com/office/drawing/2014/main" id="{A5F14073-9F68-4B7E-A576-26899D58C7A9}"/>
              </a:ext>
            </a:extLst>
          </p:cNvPr>
          <p:cNvSpPr>
            <a:spLocks noGrp="1"/>
          </p:cNvSpPr>
          <p:nvPr>
            <p:ph type="subTitle" idx="1"/>
          </p:nvPr>
        </p:nvSpPr>
        <p:spPr/>
        <p:txBody>
          <a:bodyPr/>
          <a:lstStyle/>
          <a:p>
            <a:r>
              <a:rPr lang="en-US" sz="2000" dirty="0">
                <a:solidFill>
                  <a:schemeClr val="bg1"/>
                </a:solidFill>
              </a:rPr>
              <a:t>Aditya Oka</a:t>
            </a:r>
          </a:p>
          <a:p>
            <a:endParaRPr lang="en-US" dirty="0"/>
          </a:p>
        </p:txBody>
      </p:sp>
    </p:spTree>
    <p:extLst>
      <p:ext uri="{BB962C8B-B14F-4D97-AF65-F5344CB8AC3E}">
        <p14:creationId xmlns:p14="http://schemas.microsoft.com/office/powerpoint/2010/main" val="114769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EDB0B1A-3D82-4D19-871C-EFB6AE6C00AC}"/>
              </a:ext>
            </a:extLst>
          </p:cNvPr>
          <p:cNvSpPr>
            <a:spLocks noGrp="1"/>
          </p:cNvSpPr>
          <p:nvPr>
            <p:ph type="sldNum" sz="quarter" idx="12"/>
          </p:nvPr>
        </p:nvSpPr>
        <p:spPr/>
        <p:txBody>
          <a:bodyPr/>
          <a:lstStyle/>
          <a:p>
            <a:fld id="{D8DA9DAA-006C-4F4B-980E-E3DF019B24E2}" type="slidenum">
              <a:rPr lang="en-US" smtClean="0"/>
              <a:t>2</a:t>
            </a:fld>
            <a:endParaRPr lang="en-US" dirty="0"/>
          </a:p>
        </p:txBody>
      </p:sp>
      <p:pic>
        <p:nvPicPr>
          <p:cNvPr id="5" name="Online Media 4" title="Tsumiki no Ie (The House of Small Cubes)">
            <a:hlinkClick r:id="" action="ppaction://media"/>
            <a:extLst>
              <a:ext uri="{FF2B5EF4-FFF2-40B4-BE49-F238E27FC236}">
                <a16:creationId xmlns:a16="http://schemas.microsoft.com/office/drawing/2014/main" id="{A2C139C5-2674-47AA-A142-53888E533788}"/>
              </a:ext>
            </a:extLst>
          </p:cNvPr>
          <p:cNvPicPr>
            <a:picLocks noRot="1" noChangeAspect="1"/>
          </p:cNvPicPr>
          <p:nvPr>
            <a:videoFile r:link="rId1"/>
          </p:nvPr>
        </p:nvPicPr>
        <p:blipFill>
          <a:blip r:embed="rId3"/>
          <a:stretch>
            <a:fillRect/>
          </a:stretch>
        </p:blipFill>
        <p:spPr>
          <a:xfrm>
            <a:off x="1698477" y="125189"/>
            <a:ext cx="8795045" cy="6596286"/>
          </a:xfrm>
          <a:prstGeom prst="rect">
            <a:avLst/>
          </a:prstGeom>
        </p:spPr>
      </p:pic>
    </p:spTree>
    <p:extLst>
      <p:ext uri="{BB962C8B-B14F-4D97-AF65-F5344CB8AC3E}">
        <p14:creationId xmlns:p14="http://schemas.microsoft.com/office/powerpoint/2010/main" val="4242666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0C25DF-8AB0-439D-B517-11C3CEEFC0BF}"/>
              </a:ext>
            </a:extLst>
          </p:cNvPr>
          <p:cNvSpPr>
            <a:spLocks noGrp="1"/>
          </p:cNvSpPr>
          <p:nvPr>
            <p:ph type="title"/>
          </p:nvPr>
        </p:nvSpPr>
        <p:spPr>
          <a:xfrm>
            <a:off x="6412091" y="501650"/>
            <a:ext cx="4395340" cy="1645895"/>
          </a:xfrm>
        </p:spPr>
        <p:txBody>
          <a:bodyPr anchor="b">
            <a:normAutofit/>
          </a:bodyPr>
          <a:lstStyle/>
          <a:p>
            <a:r>
              <a:rPr lang="en-US" dirty="0">
                <a:solidFill>
                  <a:schemeClr val="tx1"/>
                </a:solidFill>
              </a:rPr>
              <a:t>Details</a:t>
            </a:r>
          </a:p>
        </p:txBody>
      </p:sp>
      <p:sp>
        <p:nvSpPr>
          <p:cNvPr id="14" name="Rectangle 13">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text&#10;&#10;Description automatically generated">
            <a:extLst>
              <a:ext uri="{FF2B5EF4-FFF2-40B4-BE49-F238E27FC236}">
                <a16:creationId xmlns:a16="http://schemas.microsoft.com/office/drawing/2014/main" id="{13883F54-44DB-4B86-8743-0D2344254A85}"/>
              </a:ext>
            </a:extLst>
          </p:cNvPr>
          <p:cNvPicPr>
            <a:picLocks noChangeAspect="1"/>
          </p:cNvPicPr>
          <p:nvPr/>
        </p:nvPicPr>
        <p:blipFill>
          <a:blip r:embed="rId2"/>
          <a:stretch>
            <a:fillRect/>
          </a:stretch>
        </p:blipFill>
        <p:spPr>
          <a:xfrm>
            <a:off x="472423" y="299509"/>
            <a:ext cx="4835064" cy="6258983"/>
          </a:xfrm>
          <a:prstGeom prst="rect">
            <a:avLst/>
          </a:prstGeom>
        </p:spPr>
      </p:pic>
      <p:sp>
        <p:nvSpPr>
          <p:cNvPr id="3" name="Content Placeholder 2">
            <a:extLst>
              <a:ext uri="{FF2B5EF4-FFF2-40B4-BE49-F238E27FC236}">
                <a16:creationId xmlns:a16="http://schemas.microsoft.com/office/drawing/2014/main" id="{65A0EB6A-2C80-4EB7-B3ED-380B9CE14173}"/>
              </a:ext>
            </a:extLst>
          </p:cNvPr>
          <p:cNvSpPr>
            <a:spLocks noGrp="1"/>
          </p:cNvSpPr>
          <p:nvPr>
            <p:ph idx="1"/>
          </p:nvPr>
        </p:nvSpPr>
        <p:spPr>
          <a:xfrm>
            <a:off x="6392583" y="2649196"/>
            <a:ext cx="4434721" cy="3707154"/>
          </a:xfrm>
        </p:spPr>
        <p:txBody>
          <a:bodyPr anchor="t">
            <a:normAutofit/>
          </a:bodyPr>
          <a:lstStyle/>
          <a:p>
            <a:r>
              <a:rPr lang="en-US" sz="1800" dirty="0">
                <a:solidFill>
                  <a:schemeClr val="tx1"/>
                </a:solidFill>
              </a:rPr>
              <a:t>Released on June 10, 2008</a:t>
            </a:r>
          </a:p>
          <a:p>
            <a:r>
              <a:rPr lang="en-US" sz="1800" dirty="0">
                <a:solidFill>
                  <a:schemeClr val="tx1"/>
                </a:solidFill>
              </a:rPr>
              <a:t>Written and Directed by Kunio Kato</a:t>
            </a:r>
          </a:p>
          <a:p>
            <a:r>
              <a:rPr lang="en-US" sz="1800" dirty="0">
                <a:solidFill>
                  <a:schemeClr val="tx1"/>
                </a:solidFill>
              </a:rPr>
              <a:t>Produced by Robot Communications and Animated by Oh! Production</a:t>
            </a:r>
          </a:p>
          <a:p>
            <a:r>
              <a:rPr lang="en-US" sz="1800" dirty="0">
                <a:solidFill>
                  <a:schemeClr val="tx1"/>
                </a:solidFill>
              </a:rPr>
              <a:t>Japanese short film that won Academy Award for Best Animated Short Film in 2009</a:t>
            </a:r>
          </a:p>
          <a:p>
            <a:r>
              <a:rPr lang="en-US" sz="1800" dirty="0">
                <a:solidFill>
                  <a:schemeClr val="tx1"/>
                </a:solidFill>
              </a:rPr>
              <a:t>First Asian to win an Academy Award for Best Animated Short Film</a:t>
            </a:r>
          </a:p>
        </p:txBody>
      </p:sp>
      <p:sp>
        <p:nvSpPr>
          <p:cNvPr id="6" name="Slide Number Placeholder 5">
            <a:extLst>
              <a:ext uri="{FF2B5EF4-FFF2-40B4-BE49-F238E27FC236}">
                <a16:creationId xmlns:a16="http://schemas.microsoft.com/office/drawing/2014/main" id="{24CFDBC7-9752-4DC7-BC62-F4CA2C4F5A2C}"/>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3</a:t>
            </a:fld>
            <a:endParaRPr lang="en-US">
              <a:solidFill>
                <a:schemeClr val="accent2"/>
              </a:solidFill>
            </a:endParaRPr>
          </a:p>
        </p:txBody>
      </p:sp>
      <p:cxnSp>
        <p:nvCxnSpPr>
          <p:cNvPr id="16" name="Straight Connector 15">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0345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icture containing text&#10;&#10;Description automatically generated">
            <a:extLst>
              <a:ext uri="{FF2B5EF4-FFF2-40B4-BE49-F238E27FC236}">
                <a16:creationId xmlns:a16="http://schemas.microsoft.com/office/drawing/2014/main" id="{5B7BCA8F-ED0B-4FAD-83E6-F696D2B9B54D}"/>
              </a:ext>
            </a:extLst>
          </p:cNvPr>
          <p:cNvPicPr>
            <a:picLocks noGrp="1" noChangeAspect="1"/>
          </p:cNvPicPr>
          <p:nvPr>
            <p:ph type="pic" sz="quarter" idx="13"/>
          </p:nvPr>
        </p:nvPicPr>
        <p:blipFill>
          <a:blip r:embed="rId2"/>
          <a:srcRect l="8919" r="8919"/>
          <a:stretch>
            <a:fillRect/>
          </a:stretch>
        </p:blipFill>
        <p:spPr/>
      </p:pic>
      <p:sp>
        <p:nvSpPr>
          <p:cNvPr id="3" name="Title 2">
            <a:extLst>
              <a:ext uri="{FF2B5EF4-FFF2-40B4-BE49-F238E27FC236}">
                <a16:creationId xmlns:a16="http://schemas.microsoft.com/office/drawing/2014/main" id="{66EA2FF2-D403-4DE7-95F3-E1CA9021C464}"/>
              </a:ext>
            </a:extLst>
          </p:cNvPr>
          <p:cNvSpPr>
            <a:spLocks noGrp="1"/>
          </p:cNvSpPr>
          <p:nvPr>
            <p:ph type="title"/>
          </p:nvPr>
        </p:nvSpPr>
        <p:spPr>
          <a:xfrm>
            <a:off x="804672" y="1335024"/>
            <a:ext cx="6190488" cy="835608"/>
          </a:xfrm>
        </p:spPr>
        <p:txBody>
          <a:bodyPr/>
          <a:lstStyle/>
          <a:p>
            <a:r>
              <a:rPr lang="en-US" dirty="0"/>
              <a:t>Summary</a:t>
            </a:r>
          </a:p>
        </p:txBody>
      </p:sp>
      <p:sp>
        <p:nvSpPr>
          <p:cNvPr id="4" name="Content Placeholder 3">
            <a:extLst>
              <a:ext uri="{FF2B5EF4-FFF2-40B4-BE49-F238E27FC236}">
                <a16:creationId xmlns:a16="http://schemas.microsoft.com/office/drawing/2014/main" id="{B32DD301-2DA0-4C31-82D0-26261870DDCB}"/>
              </a:ext>
            </a:extLst>
          </p:cNvPr>
          <p:cNvSpPr>
            <a:spLocks noGrp="1"/>
          </p:cNvSpPr>
          <p:nvPr>
            <p:ph idx="1"/>
          </p:nvPr>
        </p:nvSpPr>
        <p:spPr>
          <a:xfrm>
            <a:off x="850392" y="2350093"/>
            <a:ext cx="6190488" cy="3822107"/>
          </a:xfrm>
        </p:spPr>
        <p:txBody>
          <a:bodyPr>
            <a:normAutofit fontScale="77500" lnSpcReduction="20000"/>
          </a:bodyPr>
          <a:lstStyle/>
          <a:p>
            <a:r>
              <a:rPr lang="en-US" dirty="0"/>
              <a:t>House of the Small Cubes or </a:t>
            </a:r>
            <a:r>
              <a:rPr lang="en-US" i="1" dirty="0" err="1"/>
              <a:t>Tsumiki</a:t>
            </a:r>
            <a:r>
              <a:rPr lang="en-US" i="1" dirty="0"/>
              <a:t> no le </a:t>
            </a:r>
            <a:r>
              <a:rPr lang="en-US" dirty="0"/>
              <a:t>(</a:t>
            </a:r>
            <a:r>
              <a:rPr lang="en-US" i="1" dirty="0"/>
              <a:t>La Maison </a:t>
            </a:r>
            <a:r>
              <a:rPr lang="en-US" i="1" dirty="0" err="1"/>
              <a:t>en</a:t>
            </a:r>
            <a:r>
              <a:rPr lang="en-US" i="1" dirty="0"/>
              <a:t> Petits Cubes</a:t>
            </a:r>
            <a:r>
              <a:rPr lang="en-US" dirty="0"/>
              <a:t>) is a story about memories and the passage of time. With the ever-rising water symbolizing time, memories eventually get overrun by the tides, but they never disappear. Instead, they lie underwater, awaiting rediscovery.</a:t>
            </a:r>
          </a:p>
          <a:p>
            <a:endParaRPr lang="en-US" dirty="0"/>
          </a:p>
          <a:p>
            <a:r>
              <a:rPr lang="en-US" dirty="0"/>
              <a:t>In the beginning, the old man is seen doing his daily routine while living alone in his cube home tower, with several pictures of his family and mementos around the house. But when he drops his pipe and finally dives, he gets </a:t>
            </a:r>
            <a:r>
              <a:rPr lang="en-US" i="1" dirty="0"/>
              <a:t>flooded</a:t>
            </a:r>
            <a:r>
              <a:rPr lang="en-US" dirty="0"/>
              <a:t> with the memories of his past as he goes through each floor, all culminating to him reliving his childhood memories with his future wife (back in a time where there was no water). After that heavy experience, he pours a glass of wine for himself and his late wife, remembering their iconic moment together.</a:t>
            </a:r>
          </a:p>
        </p:txBody>
      </p:sp>
      <p:sp>
        <p:nvSpPr>
          <p:cNvPr id="7" name="Slide Number Placeholder 6">
            <a:extLst>
              <a:ext uri="{FF2B5EF4-FFF2-40B4-BE49-F238E27FC236}">
                <a16:creationId xmlns:a16="http://schemas.microsoft.com/office/drawing/2014/main" id="{3D41FD02-CB76-4633-A2E5-70D9985990DA}"/>
              </a:ext>
            </a:extLst>
          </p:cNvPr>
          <p:cNvSpPr>
            <a:spLocks noGrp="1"/>
          </p:cNvSpPr>
          <p:nvPr>
            <p:ph type="sldNum" sz="quarter" idx="12"/>
          </p:nvPr>
        </p:nvSpPr>
        <p:spPr/>
        <p:txBody>
          <a:bodyPr/>
          <a:lstStyle/>
          <a:p>
            <a:fld id="{D8DA9DAA-006C-4F4B-980E-E3DF019B24E2}" type="slidenum">
              <a:rPr lang="en-US" smtClean="0"/>
              <a:pPr/>
              <a:t>4</a:t>
            </a:fld>
            <a:endParaRPr lang="en-US" dirty="0"/>
          </a:p>
        </p:txBody>
      </p:sp>
    </p:spTree>
    <p:extLst>
      <p:ext uri="{BB962C8B-B14F-4D97-AF65-F5344CB8AC3E}">
        <p14:creationId xmlns:p14="http://schemas.microsoft.com/office/powerpoint/2010/main" val="549660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5C05CAAB-DBA2-4548-AD5F-01BB97FBB2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C79269-D662-4E57-A700-A39AB90648FE}"/>
              </a:ext>
            </a:extLst>
          </p:cNvPr>
          <p:cNvSpPr>
            <a:spLocks noGrp="1"/>
          </p:cNvSpPr>
          <p:nvPr>
            <p:ph type="title"/>
          </p:nvPr>
        </p:nvSpPr>
        <p:spPr>
          <a:xfrm>
            <a:off x="838200" y="698643"/>
            <a:ext cx="5243394" cy="2225532"/>
          </a:xfrm>
        </p:spPr>
        <p:txBody>
          <a:bodyPr vert="horz" lIns="91440" tIns="45720" rIns="91440" bIns="45720" rtlCol="0" anchor="t">
            <a:normAutofit/>
          </a:bodyPr>
          <a:lstStyle/>
          <a:p>
            <a:r>
              <a:rPr lang="en-US" sz="6000" kern="1200" dirty="0">
                <a:solidFill>
                  <a:schemeClr val="tx1"/>
                </a:solidFill>
                <a:latin typeface="+mj-lt"/>
                <a:ea typeface="+mj-ea"/>
                <a:cs typeface="+mj-cs"/>
              </a:rPr>
              <a:t>3 Act Structure</a:t>
            </a: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73056"/>
            <a:ext cx="0" cy="6476066"/>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9"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5948" y="74031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4"/>
          </a:solidFill>
          <a:ln w="603" cap="flat">
            <a:noFill/>
            <a:prstDash val="solid"/>
            <a:miter/>
          </a:ln>
        </p:spPr>
        <p:txBody>
          <a:bodyPr rtlCol="0" anchor="ctr"/>
          <a:lstStyle/>
          <a:p>
            <a:endParaRPr lang="en-US"/>
          </a:p>
        </p:txBody>
      </p:sp>
      <p:sp>
        <p:nvSpPr>
          <p:cNvPr id="21"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4728" y="969611"/>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solidFill>
          <a:ln w="422" cap="flat">
            <a:noFill/>
            <a:prstDash val="solid"/>
            <a:miter/>
          </a:ln>
        </p:spPr>
        <p:txBody>
          <a:bodyPr rtlCol="0" anchor="ctr"/>
          <a:lstStyle/>
          <a:p>
            <a:endParaRPr lang="en-US"/>
          </a:p>
        </p:txBody>
      </p:sp>
      <p:sp>
        <p:nvSpPr>
          <p:cNvPr id="23"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10408" y="1484755"/>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4"/>
          </a:solidFill>
          <a:ln w="610" cap="flat">
            <a:noFill/>
            <a:prstDash val="solid"/>
            <a:miter/>
          </a:ln>
        </p:spPr>
        <p:txBody>
          <a:bodyPr rtlCol="0" anchor="ctr"/>
          <a:lstStyle/>
          <a:p>
            <a:endParaRPr lang="en-US"/>
          </a:p>
        </p:txBody>
      </p:sp>
      <p:pic>
        <p:nvPicPr>
          <p:cNvPr id="8" name="Content Placeholder 7" descr="A picture containing chart&#10;&#10;Description automatically generated">
            <a:extLst>
              <a:ext uri="{FF2B5EF4-FFF2-40B4-BE49-F238E27FC236}">
                <a16:creationId xmlns:a16="http://schemas.microsoft.com/office/drawing/2014/main" id="{7F3786B3-E892-49E5-AAB0-42F94B3A4829}"/>
              </a:ext>
            </a:extLst>
          </p:cNvPr>
          <p:cNvPicPr>
            <a:picLocks noGrp="1" noChangeAspect="1"/>
          </p:cNvPicPr>
          <p:nvPr>
            <p:ph idx="1"/>
          </p:nvPr>
        </p:nvPicPr>
        <p:blipFill>
          <a:blip r:embed="rId2"/>
          <a:stretch>
            <a:fillRect/>
          </a:stretch>
        </p:blipFill>
        <p:spPr>
          <a:xfrm>
            <a:off x="838200" y="3025835"/>
            <a:ext cx="5243391" cy="2949407"/>
          </a:xfrm>
          <a:prstGeom prst="rect">
            <a:avLst/>
          </a:prstGeom>
        </p:spPr>
      </p:pic>
      <p:sp>
        <p:nvSpPr>
          <p:cNvPr id="7" name="Slide Number Placeholder 6">
            <a:extLst>
              <a:ext uri="{FF2B5EF4-FFF2-40B4-BE49-F238E27FC236}">
                <a16:creationId xmlns:a16="http://schemas.microsoft.com/office/drawing/2014/main" id="{E34651F2-F13B-4339-8BA5-49F782585460}"/>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D8DA9DAA-006C-4F4B-980E-E3DF019B24E2}" type="slidenum">
              <a:rPr lang="en-US">
                <a:solidFill>
                  <a:schemeClr val="accent2"/>
                </a:solidFill>
              </a:rPr>
              <a:pPr>
                <a:spcAft>
                  <a:spcPts val="600"/>
                </a:spcAft>
              </a:pPr>
              <a:t>5</a:t>
            </a:fld>
            <a:endParaRPr lang="en-US">
              <a:solidFill>
                <a:schemeClr val="accent2"/>
              </a:solidFill>
            </a:endParaRPr>
          </a:p>
        </p:txBody>
      </p:sp>
      <p:graphicFrame>
        <p:nvGraphicFramePr>
          <p:cNvPr id="25" name="Text Placeholder 3">
            <a:extLst>
              <a:ext uri="{FF2B5EF4-FFF2-40B4-BE49-F238E27FC236}">
                <a16:creationId xmlns:a16="http://schemas.microsoft.com/office/drawing/2014/main" id="{F5A03F85-FACA-E1E3-EE5E-BA2BBF8D236E}"/>
              </a:ext>
            </a:extLst>
          </p:cNvPr>
          <p:cNvGraphicFramePr/>
          <p:nvPr>
            <p:extLst>
              <p:ext uri="{D42A27DB-BD31-4B8C-83A1-F6EECF244321}">
                <p14:modId xmlns:p14="http://schemas.microsoft.com/office/powerpoint/2010/main" val="3505630287"/>
              </p:ext>
            </p:extLst>
          </p:nvPr>
        </p:nvGraphicFramePr>
        <p:xfrm>
          <a:off x="7229042" y="879355"/>
          <a:ext cx="4124758" cy="51207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68482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0">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73C3276-1F6F-4599-A37E-E991590AC3B3}"/>
              </a:ext>
            </a:extLst>
          </p:cNvPr>
          <p:cNvSpPr>
            <a:spLocks noGrp="1"/>
          </p:cNvSpPr>
          <p:nvPr>
            <p:ph type="title"/>
          </p:nvPr>
        </p:nvSpPr>
        <p:spPr>
          <a:xfrm>
            <a:off x="6657715" y="467271"/>
            <a:ext cx="4195674" cy="2052522"/>
          </a:xfrm>
        </p:spPr>
        <p:txBody>
          <a:bodyPr anchor="b">
            <a:normAutofit/>
          </a:bodyPr>
          <a:lstStyle/>
          <a:p>
            <a:r>
              <a:rPr lang="en-US" sz="4800" dirty="0"/>
              <a:t>Animation Principles</a:t>
            </a:r>
          </a:p>
        </p:txBody>
      </p:sp>
      <p:sp>
        <p:nvSpPr>
          <p:cNvPr id="22" name="Oval 12">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6" name="Picture 5" descr="A plate with food on it&#10;&#10;Description automatically generated with low confidence">
            <a:extLst>
              <a:ext uri="{FF2B5EF4-FFF2-40B4-BE49-F238E27FC236}">
                <a16:creationId xmlns:a16="http://schemas.microsoft.com/office/drawing/2014/main" id="{E343887D-BD13-4B0A-96F7-4EFA6DE097B0}"/>
              </a:ext>
            </a:extLst>
          </p:cNvPr>
          <p:cNvPicPr>
            <a:picLocks noChangeAspect="1"/>
          </p:cNvPicPr>
          <p:nvPr/>
        </p:nvPicPr>
        <p:blipFill rotWithShape="1">
          <a:blip r:embed="rId2"/>
          <a:srcRect l="11188" r="13313" b="1"/>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3"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24"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87A00D6F-2AE6-4D71-B53B-BD7F6EAF63D6}"/>
              </a:ext>
            </a:extLst>
          </p:cNvPr>
          <p:cNvSpPr>
            <a:spLocks noGrp="1"/>
          </p:cNvSpPr>
          <p:nvPr>
            <p:ph idx="1"/>
          </p:nvPr>
        </p:nvSpPr>
        <p:spPr>
          <a:xfrm>
            <a:off x="6657715" y="2990818"/>
            <a:ext cx="4195673" cy="2896690"/>
          </a:xfrm>
        </p:spPr>
        <p:txBody>
          <a:bodyPr anchor="t">
            <a:normAutofit fontScale="70000" lnSpcReduction="20000"/>
          </a:bodyPr>
          <a:lstStyle/>
          <a:p>
            <a:r>
              <a:rPr lang="en-US" sz="1400" dirty="0"/>
              <a:t>Squash and Stretch</a:t>
            </a:r>
          </a:p>
          <a:p>
            <a:pPr lvl="1"/>
            <a:r>
              <a:rPr lang="en-US" sz="1400" dirty="0"/>
              <a:t>Old Man’s face and body</a:t>
            </a:r>
          </a:p>
          <a:p>
            <a:r>
              <a:rPr lang="en-US" sz="1400" dirty="0"/>
              <a:t>Anticipation and Overlapping Action</a:t>
            </a:r>
          </a:p>
          <a:p>
            <a:pPr lvl="1"/>
            <a:r>
              <a:rPr lang="en-US" sz="1400" dirty="0"/>
              <a:t>Old Man’s fishing rod, little girl’s doll</a:t>
            </a:r>
          </a:p>
          <a:p>
            <a:r>
              <a:rPr lang="en-US" sz="1400" dirty="0"/>
              <a:t>Secondary Action</a:t>
            </a:r>
          </a:p>
          <a:p>
            <a:pPr lvl="1"/>
            <a:r>
              <a:rPr lang="en-US" sz="1400" dirty="0"/>
              <a:t>Boat rocking when Old Man moves, and TV is put in</a:t>
            </a:r>
          </a:p>
          <a:p>
            <a:r>
              <a:rPr lang="en-US" sz="1400" dirty="0"/>
              <a:t>Staging</a:t>
            </a:r>
          </a:p>
          <a:p>
            <a:pPr lvl="1"/>
            <a:r>
              <a:rPr lang="en-US" sz="1400" dirty="0"/>
              <a:t>Lighting on key shots is exaggerated to direct the audience’s attention</a:t>
            </a:r>
          </a:p>
          <a:p>
            <a:r>
              <a:rPr lang="en-US" sz="1400" dirty="0"/>
              <a:t>Timing</a:t>
            </a:r>
          </a:p>
          <a:p>
            <a:pPr lvl="1"/>
            <a:r>
              <a:rPr lang="en-US" sz="1400" dirty="0"/>
              <a:t>Gently putting the brinks on plaster vs. fishing rod and swimming</a:t>
            </a:r>
          </a:p>
          <a:p>
            <a:r>
              <a:rPr lang="en-US" sz="1400" dirty="0"/>
              <a:t>Solid Drawing and Appeal</a:t>
            </a:r>
          </a:p>
          <a:p>
            <a:pPr lvl="1"/>
            <a:r>
              <a:rPr lang="en-US" sz="1400" dirty="0"/>
              <a:t>Unique architecture playing with 3D space and unique art style</a:t>
            </a:r>
          </a:p>
          <a:p>
            <a:endParaRPr lang="en-US" sz="700" dirty="0"/>
          </a:p>
        </p:txBody>
      </p:sp>
      <p:sp>
        <p:nvSpPr>
          <p:cNvPr id="1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sp>
        <p:nvSpPr>
          <p:cNvPr id="4" name="Slide Number Placeholder 3">
            <a:extLst>
              <a:ext uri="{FF2B5EF4-FFF2-40B4-BE49-F238E27FC236}">
                <a16:creationId xmlns:a16="http://schemas.microsoft.com/office/drawing/2014/main" id="{C434AB8C-74DD-41ED-9537-2E94E5A99DCF}"/>
              </a:ext>
            </a:extLst>
          </p:cNvPr>
          <p:cNvSpPr>
            <a:spLocks noGrp="1"/>
          </p:cNvSpPr>
          <p:nvPr>
            <p:ph type="sldNum" sz="quarter" idx="12"/>
          </p:nvPr>
        </p:nvSpPr>
        <p:spPr>
          <a:xfrm>
            <a:off x="8610600" y="6356350"/>
            <a:ext cx="2743200" cy="365125"/>
          </a:xfrm>
        </p:spPr>
        <p:txBody>
          <a:bodyPr>
            <a:normAutofit/>
          </a:bodyPr>
          <a:lstStyle/>
          <a:p>
            <a:pPr>
              <a:spcAft>
                <a:spcPts val="600"/>
              </a:spcAft>
            </a:pPr>
            <a:fld id="{D8DA9DAA-006C-4F4B-980E-E3DF019B24E2}" type="slidenum">
              <a:rPr lang="en-US">
                <a:solidFill>
                  <a:schemeClr val="accent2"/>
                </a:solidFill>
              </a:rPr>
              <a:pPr>
                <a:spcAft>
                  <a:spcPts val="600"/>
                </a:spcAft>
              </a:pPr>
              <a:t>6</a:t>
            </a:fld>
            <a:endParaRPr lang="en-US">
              <a:solidFill>
                <a:schemeClr val="accent2"/>
              </a:solidFill>
            </a:endParaRPr>
          </a:p>
        </p:txBody>
      </p:sp>
      <p:cxnSp>
        <p:nvCxnSpPr>
          <p:cNvPr id="21"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132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0">
                <a:schemeClr val="accent4"/>
              </a:gs>
              <a:gs pos="0">
                <a:schemeClr val="accent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765E43-B130-4638-9C87-F92639B9CB45}"/>
              </a:ext>
            </a:extLst>
          </p:cNvPr>
          <p:cNvSpPr>
            <a:spLocks noGrp="1"/>
          </p:cNvSpPr>
          <p:nvPr>
            <p:ph type="title"/>
          </p:nvPr>
        </p:nvSpPr>
        <p:spPr>
          <a:xfrm>
            <a:off x="994873" y="2271449"/>
            <a:ext cx="6347918" cy="3670098"/>
          </a:xfrm>
        </p:spPr>
        <p:txBody>
          <a:bodyPr vert="horz" lIns="91440" tIns="45720" rIns="91440" bIns="45720" rtlCol="0" anchor="b">
            <a:normAutofit/>
          </a:bodyPr>
          <a:lstStyle/>
          <a:p>
            <a:r>
              <a:rPr lang="en-US" sz="6600" b="1" i="0" kern="1200" cap="all" baseline="0" dirty="0">
                <a:solidFill>
                  <a:schemeClr val="bg1"/>
                </a:solidFill>
                <a:latin typeface="+mj-lt"/>
                <a:ea typeface="+mj-ea"/>
                <a:cs typeface="+mj-cs"/>
              </a:rPr>
              <a:t>Personal REVIEW</a:t>
            </a:r>
          </a:p>
        </p:txBody>
      </p:sp>
      <p:cxnSp>
        <p:nvCxnSpPr>
          <p:cNvPr id="11" name="Straight Connector 10">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3"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a:p>
        </p:txBody>
      </p:sp>
      <p:sp>
        <p:nvSpPr>
          <p:cNvPr id="15"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a:p>
        </p:txBody>
      </p:sp>
      <p:sp>
        <p:nvSpPr>
          <p:cNvPr id="17"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chemeClr val="bg1"/>
          </a:solidFill>
          <a:ln w="469" cap="flat">
            <a:noFill/>
            <a:prstDash val="solid"/>
            <a:miter/>
          </a:ln>
        </p:spPr>
        <p:txBody>
          <a:bodyPr rtlCol="0" anchor="ctr"/>
          <a:lstStyle/>
          <a:p>
            <a:endParaRPr lang="en-US"/>
          </a:p>
        </p:txBody>
      </p:sp>
      <p:sp>
        <p:nvSpPr>
          <p:cNvPr id="14" name="Slide Number Placeholder 23">
            <a:extLst>
              <a:ext uri="{FF2B5EF4-FFF2-40B4-BE49-F238E27FC236}">
                <a16:creationId xmlns:a16="http://schemas.microsoft.com/office/drawing/2014/main" id="{770C9136-29B1-4F39-A566-65761360E233}"/>
              </a:ext>
            </a:extLst>
          </p:cNvPr>
          <p:cNvSpPr>
            <a:spLocks noGrp="1"/>
          </p:cNvSpPr>
          <p:nvPr>
            <p:ph type="sldNum" sz="quarter" idx="12"/>
          </p:nvPr>
        </p:nvSpPr>
        <p:spPr>
          <a:xfrm>
            <a:off x="8610600" y="201168"/>
            <a:ext cx="2743200" cy="365125"/>
          </a:xfrm>
        </p:spPr>
        <p:txBody>
          <a:bodyPr/>
          <a:lstStyle/>
          <a:p>
            <a:fld id="{D8DA9DAA-006C-4F4B-980E-E3DF019B24E2}" type="slidenum">
              <a:rPr lang="en-US" smtClean="0">
                <a:solidFill>
                  <a:schemeClr val="bg1"/>
                </a:solidFill>
              </a:rPr>
              <a:pPr/>
              <a:t>7</a:t>
            </a:fld>
            <a:endParaRPr lang="en-US" dirty="0">
              <a:solidFill>
                <a:schemeClr val="bg1"/>
              </a:solidFill>
            </a:endParaRPr>
          </a:p>
        </p:txBody>
      </p:sp>
    </p:spTree>
    <p:extLst>
      <p:ext uri="{BB962C8B-B14F-4D97-AF65-F5344CB8AC3E}">
        <p14:creationId xmlns:p14="http://schemas.microsoft.com/office/powerpoint/2010/main" val="1214129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Date Placeholder 21">
            <a:extLst>
              <a:ext uri="{FF2B5EF4-FFF2-40B4-BE49-F238E27FC236}">
                <a16:creationId xmlns:a16="http://schemas.microsoft.com/office/drawing/2014/main" id="{692474E6-3035-46B8-9C05-9B4204E8ED39}"/>
              </a:ext>
            </a:extLst>
          </p:cNvPr>
          <p:cNvSpPr>
            <a:spLocks noGrp="1"/>
          </p:cNvSpPr>
          <p:nvPr>
            <p:ph type="dt" sz="half" idx="10"/>
          </p:nvPr>
        </p:nvSpPr>
        <p:spPr/>
        <p:txBody>
          <a:bodyPr/>
          <a:lstStyle/>
          <a:p>
            <a:r>
              <a:rPr lang="en-US" dirty="0"/>
              <a:t>9/3/20XX</a:t>
            </a:r>
          </a:p>
        </p:txBody>
      </p:sp>
      <p:sp>
        <p:nvSpPr>
          <p:cNvPr id="24" name="Slide Number Placeholder 23">
            <a:extLst>
              <a:ext uri="{FF2B5EF4-FFF2-40B4-BE49-F238E27FC236}">
                <a16:creationId xmlns:a16="http://schemas.microsoft.com/office/drawing/2014/main" id="{5D838446-B95D-4AB7-B8CA-D5804BB79A11}"/>
              </a:ext>
            </a:extLst>
          </p:cNvPr>
          <p:cNvSpPr>
            <a:spLocks noGrp="1"/>
          </p:cNvSpPr>
          <p:nvPr>
            <p:ph type="sldNum" sz="quarter" idx="12"/>
          </p:nvPr>
        </p:nvSpPr>
        <p:spPr/>
        <p:txBody>
          <a:bodyPr/>
          <a:lstStyle/>
          <a:p>
            <a:fld id="{D8DA9DAA-006C-4F4B-980E-E3DF019B24E2}" type="slidenum">
              <a:rPr lang="en-US" smtClean="0"/>
              <a:pPr/>
              <a:t>8</a:t>
            </a:fld>
            <a:endParaRPr lang="en-US" dirty="0"/>
          </a:p>
        </p:txBody>
      </p:sp>
      <p:sp>
        <p:nvSpPr>
          <p:cNvPr id="23" name="Footer Placeholder 22">
            <a:extLst>
              <a:ext uri="{FF2B5EF4-FFF2-40B4-BE49-F238E27FC236}">
                <a16:creationId xmlns:a16="http://schemas.microsoft.com/office/drawing/2014/main" id="{DE8D546E-0F46-4CC0-B2B1-8B2430D00C0C}"/>
              </a:ext>
            </a:extLst>
          </p:cNvPr>
          <p:cNvSpPr>
            <a:spLocks noGrp="1"/>
          </p:cNvSpPr>
          <p:nvPr>
            <p:ph type="ftr" sz="quarter" idx="11"/>
          </p:nvPr>
        </p:nvSpPr>
        <p:spPr/>
        <p:txBody>
          <a:bodyPr/>
          <a:lstStyle/>
          <a:p>
            <a:r>
              <a:rPr lang="en-US" dirty="0"/>
              <a:t>Presentation Title</a:t>
            </a:r>
          </a:p>
        </p:txBody>
      </p:sp>
      <p:pic>
        <p:nvPicPr>
          <p:cNvPr id="9" name="Picture Placeholder 8">
            <a:extLst>
              <a:ext uri="{FF2B5EF4-FFF2-40B4-BE49-F238E27FC236}">
                <a16:creationId xmlns:a16="http://schemas.microsoft.com/office/drawing/2014/main" id="{C82DA925-978C-48A9-98AD-0653B7A3D2D9}"/>
              </a:ext>
            </a:extLst>
          </p:cNvPr>
          <p:cNvPicPr>
            <a:picLocks noGrp="1" noChangeAspect="1"/>
          </p:cNvPicPr>
          <p:nvPr>
            <p:ph type="pic" sz="quarter" idx="14"/>
          </p:nvPr>
        </p:nvPicPr>
        <p:blipFill>
          <a:blip r:embed="rId2"/>
          <a:srcRect t="1157" b="1157"/>
          <a:stretch/>
        </p:blipFill>
        <p:spPr>
          <a:xfrm>
            <a:off x="1777111" y="407499"/>
            <a:ext cx="1952279" cy="1952279"/>
          </a:xfrm>
        </p:spPr>
      </p:pic>
      <p:pic>
        <p:nvPicPr>
          <p:cNvPr id="11" name="Picture Placeholder 10">
            <a:extLst>
              <a:ext uri="{FF2B5EF4-FFF2-40B4-BE49-F238E27FC236}">
                <a16:creationId xmlns:a16="http://schemas.microsoft.com/office/drawing/2014/main" id="{E63B7C3F-04A4-43F6-881D-FA11061CBAFA}"/>
              </a:ext>
            </a:extLst>
          </p:cNvPr>
          <p:cNvPicPr>
            <a:picLocks noGrp="1" noChangeAspect="1"/>
          </p:cNvPicPr>
          <p:nvPr>
            <p:ph type="pic" sz="quarter" idx="15"/>
          </p:nvPr>
        </p:nvPicPr>
        <p:blipFill>
          <a:blip r:embed="rId3"/>
          <a:srcRect l="1854" r="1854"/>
          <a:stretch/>
        </p:blipFill>
        <p:spPr>
          <a:xfrm>
            <a:off x="3528345" y="1972581"/>
            <a:ext cx="2290065" cy="2273502"/>
          </a:xfrm>
        </p:spPr>
      </p:pic>
      <p:sp>
        <p:nvSpPr>
          <p:cNvPr id="6" name="Title 5">
            <a:extLst>
              <a:ext uri="{FF2B5EF4-FFF2-40B4-BE49-F238E27FC236}">
                <a16:creationId xmlns:a16="http://schemas.microsoft.com/office/drawing/2014/main" id="{FF777B66-94CB-491C-AC6B-BDAC98E21D57}"/>
              </a:ext>
            </a:extLst>
          </p:cNvPr>
          <p:cNvSpPr>
            <a:spLocks noGrp="1"/>
          </p:cNvSpPr>
          <p:nvPr>
            <p:ph type="title"/>
          </p:nvPr>
        </p:nvSpPr>
        <p:spPr/>
        <p:txBody>
          <a:bodyPr/>
          <a:lstStyle/>
          <a:p>
            <a:r>
              <a:rPr lang="en-US" dirty="0"/>
              <a:t>FIN</a:t>
            </a:r>
          </a:p>
        </p:txBody>
      </p:sp>
      <p:pic>
        <p:nvPicPr>
          <p:cNvPr id="15" name="Picture Placeholder 14">
            <a:extLst>
              <a:ext uri="{FF2B5EF4-FFF2-40B4-BE49-F238E27FC236}">
                <a16:creationId xmlns:a16="http://schemas.microsoft.com/office/drawing/2014/main" id="{3D15FDC1-74B5-4FD8-BD17-0E2502C411A6}"/>
              </a:ext>
            </a:extLst>
          </p:cNvPr>
          <p:cNvPicPr>
            <a:picLocks noGrp="1" noChangeAspect="1"/>
          </p:cNvPicPr>
          <p:nvPr>
            <p:ph type="pic" sz="quarter" idx="17"/>
          </p:nvPr>
        </p:nvPicPr>
        <p:blipFill>
          <a:blip r:embed="rId4"/>
          <a:srcRect t="9529" b="9529"/>
          <a:stretch/>
        </p:blipFill>
        <p:spPr>
          <a:xfrm>
            <a:off x="1092905" y="4018982"/>
            <a:ext cx="3854161" cy="2839018"/>
          </a:xfrm>
        </p:spPr>
      </p:pic>
      <p:pic>
        <p:nvPicPr>
          <p:cNvPr id="13" name="Picture Placeholder 12">
            <a:extLst>
              <a:ext uri="{FF2B5EF4-FFF2-40B4-BE49-F238E27FC236}">
                <a16:creationId xmlns:a16="http://schemas.microsoft.com/office/drawing/2014/main" id="{E02C4914-F076-4415-9C5D-A9BDB6CC6110}"/>
              </a:ext>
            </a:extLst>
          </p:cNvPr>
          <p:cNvPicPr>
            <a:picLocks noGrp="1" noChangeAspect="1"/>
          </p:cNvPicPr>
          <p:nvPr>
            <p:ph type="pic" sz="quarter" idx="16"/>
          </p:nvPr>
        </p:nvPicPr>
        <p:blipFill>
          <a:blip r:embed="rId5"/>
          <a:srcRect t="10685" b="10685"/>
          <a:stretch/>
        </p:blipFill>
        <p:spPr>
          <a:xfrm>
            <a:off x="5579539" y="4386312"/>
            <a:ext cx="3119293" cy="2462810"/>
          </a:xfrm>
        </p:spPr>
      </p:pic>
    </p:spTree>
    <p:extLst>
      <p:ext uri="{BB962C8B-B14F-4D97-AF65-F5344CB8AC3E}">
        <p14:creationId xmlns:p14="http://schemas.microsoft.com/office/powerpoint/2010/main" val="927313156"/>
      </p:ext>
    </p:extLst>
  </p:cSld>
  <p:clrMapOvr>
    <a:masterClrMapping/>
  </p:clrMapOvr>
</p:sld>
</file>

<file path=ppt/theme/theme1.xml><?xml version="1.0" encoding="utf-8"?>
<a:theme xmlns:a="http://schemas.openxmlformats.org/drawingml/2006/main" name="GradientUnivers">
  <a:themeElements>
    <a:clrScheme name="Gradient">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Univers" id="{605F9078-86F9-4258-A3E1-F8EFF02AE8CC}" vid="{4848699B-BB01-41E3-9EC4-3D97DFE529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C329F5-30EE-4BF7-AA2A-B837B51416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9919F73-B6C2-4A43-95E2-833EC48925FE}">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3C8E00D1-8EA3-4E42-801D-0253E1EAFC2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{4D16ECE8-66AF-46F6-844D-BEC0AD8E2751}tf89338750_win32</Template>
  <TotalTime>134</TotalTime>
  <Words>451</Words>
  <Application>Microsoft Office PowerPoint</Application>
  <PresentationFormat>Widescreen</PresentationFormat>
  <Paragraphs>46</Paragraphs>
  <Slides>8</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Univers</vt:lpstr>
      <vt:lpstr>GradientUnivers</vt:lpstr>
      <vt:lpstr>House of the Small Cubes</vt:lpstr>
      <vt:lpstr>PowerPoint Presentation</vt:lpstr>
      <vt:lpstr>Details</vt:lpstr>
      <vt:lpstr>Summary</vt:lpstr>
      <vt:lpstr>3 Act Structure</vt:lpstr>
      <vt:lpstr>Animation Principles</vt:lpstr>
      <vt:lpstr>Personal REVIEW</vt:lpstr>
      <vt:lpstr>FIN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House of the Small Cubes</dc:title>
  <dc:creator>Aditya</dc:creator>
  <cp:lastModifiedBy>Aditya</cp:lastModifiedBy>
  <cp:revision>12</cp:revision>
  <dcterms:created xsi:type="dcterms:W3CDTF">2022-04-04T18:36:06Z</dcterms:created>
  <dcterms:modified xsi:type="dcterms:W3CDTF">2022-04-04T20:50:37Z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